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3">
  <p:sldMasterIdLst>
    <p:sldMasterId id="2147483648" r:id="rId1"/>
    <p:sldMasterId id="2147483825" r:id="rId2"/>
    <p:sldMasterId id="2147483830" r:id="rId3"/>
    <p:sldMasterId id="2147483836" r:id="rId4"/>
    <p:sldMasterId id="2147483848" r:id="rId5"/>
    <p:sldMasterId id="2147483857" r:id="rId6"/>
    <p:sldMasterId id="2147483869" r:id="rId7"/>
    <p:sldMasterId id="2147483881" r:id="rId8"/>
    <p:sldMasterId id="2147483904" r:id="rId9"/>
  </p:sldMasterIdLst>
  <p:notesMasterIdLst>
    <p:notesMasterId r:id="rId60"/>
  </p:notesMasterIdLst>
  <p:sldIdLst>
    <p:sldId id="499" r:id="rId10"/>
    <p:sldId id="305" r:id="rId11"/>
    <p:sldId id="557" r:id="rId12"/>
    <p:sldId id="558" r:id="rId13"/>
    <p:sldId id="559" r:id="rId14"/>
    <p:sldId id="560" r:id="rId15"/>
    <p:sldId id="561" r:id="rId16"/>
    <p:sldId id="562" r:id="rId17"/>
    <p:sldId id="563" r:id="rId18"/>
    <p:sldId id="564" r:id="rId19"/>
    <p:sldId id="565" r:id="rId20"/>
    <p:sldId id="566" r:id="rId21"/>
    <p:sldId id="567" r:id="rId22"/>
    <p:sldId id="568" r:id="rId23"/>
    <p:sldId id="569" r:id="rId24"/>
    <p:sldId id="492" r:id="rId25"/>
    <p:sldId id="570" r:id="rId26"/>
    <p:sldId id="571" r:id="rId27"/>
    <p:sldId id="572" r:id="rId28"/>
    <p:sldId id="573" r:id="rId29"/>
    <p:sldId id="574" r:id="rId30"/>
    <p:sldId id="575" r:id="rId31"/>
    <p:sldId id="576" r:id="rId32"/>
    <p:sldId id="577" r:id="rId33"/>
    <p:sldId id="578" r:id="rId34"/>
    <p:sldId id="579" r:id="rId35"/>
    <p:sldId id="580" r:id="rId36"/>
    <p:sldId id="581" r:id="rId37"/>
    <p:sldId id="582" r:id="rId38"/>
    <p:sldId id="583" r:id="rId39"/>
    <p:sldId id="584" r:id="rId40"/>
    <p:sldId id="585" r:id="rId41"/>
    <p:sldId id="586" r:id="rId42"/>
    <p:sldId id="587" r:id="rId43"/>
    <p:sldId id="588" r:id="rId44"/>
    <p:sldId id="589" r:id="rId45"/>
    <p:sldId id="590" r:id="rId46"/>
    <p:sldId id="497" r:id="rId47"/>
    <p:sldId id="594" r:id="rId48"/>
    <p:sldId id="595" r:id="rId49"/>
    <p:sldId id="596" r:id="rId50"/>
    <p:sldId id="597" r:id="rId51"/>
    <p:sldId id="598" r:id="rId52"/>
    <p:sldId id="599" r:id="rId53"/>
    <p:sldId id="600" r:id="rId54"/>
    <p:sldId id="601" r:id="rId55"/>
    <p:sldId id="591" r:id="rId56"/>
    <p:sldId id="592" r:id="rId57"/>
    <p:sldId id="593" r:id="rId58"/>
    <p:sldId id="491" r:id="rId59"/>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34AE"/>
    <a:srgbClr val="5D2884"/>
    <a:srgbClr val="F0AB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4" autoAdjust="0"/>
    <p:restoredTop sz="90547" autoAdjust="0"/>
  </p:normalViewPr>
  <p:slideViewPr>
    <p:cSldViewPr>
      <p:cViewPr varScale="1">
        <p:scale>
          <a:sx n="99" d="100"/>
          <a:sy n="99" d="100"/>
        </p:scale>
        <p:origin x="2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1944F2-12CA-C446-A742-1391C91B7803}" type="doc">
      <dgm:prSet loTypeId="urn:microsoft.com/office/officeart/2005/8/layout/list1" loCatId="" qsTypeId="urn:microsoft.com/office/officeart/2005/8/quickstyle/simple3" qsCatId="simple" csTypeId="urn:microsoft.com/office/officeart/2005/8/colors/accent1_2" csCatId="accent1" phldr="1"/>
      <dgm:spPr/>
      <dgm:t>
        <a:bodyPr/>
        <a:lstStyle/>
        <a:p>
          <a:endParaRPr lang="en-US"/>
        </a:p>
      </dgm:t>
    </dgm:pt>
    <dgm:pt modelId="{7D62A8C7-3413-6648-800C-C4D60CE8ACFB}">
      <dgm:prSet phldrT="[Text]" custT="1"/>
      <dgm:spPr/>
      <dgm:t>
        <a:bodyPr/>
        <a:lstStyle/>
        <a:p>
          <a:r>
            <a:rPr lang="en-GB" sz="2400" dirty="0" smtClean="0">
              <a:solidFill>
                <a:srgbClr val="002060"/>
              </a:solidFill>
            </a:rPr>
            <a:t>Health and wellbeing gap</a:t>
          </a:r>
          <a:endParaRPr lang="en-US" sz="2400" dirty="0"/>
        </a:p>
      </dgm:t>
    </dgm:pt>
    <dgm:pt modelId="{BF0DB011-5CEA-E642-B90F-E9D392137415}" type="parTrans" cxnId="{1661CAC1-9B20-9F4E-B783-467760B90E9C}">
      <dgm:prSet/>
      <dgm:spPr/>
      <dgm:t>
        <a:bodyPr/>
        <a:lstStyle/>
        <a:p>
          <a:endParaRPr lang="en-US" sz="2400"/>
        </a:p>
      </dgm:t>
    </dgm:pt>
    <dgm:pt modelId="{452710E3-F7A9-F841-B934-3E432FDB7740}" type="sibTrans" cxnId="{1661CAC1-9B20-9F4E-B783-467760B90E9C}">
      <dgm:prSet/>
      <dgm:spPr/>
      <dgm:t>
        <a:bodyPr/>
        <a:lstStyle/>
        <a:p>
          <a:endParaRPr lang="en-US" sz="2400"/>
        </a:p>
      </dgm:t>
    </dgm:pt>
    <dgm:pt modelId="{46F91E01-3983-4848-888D-5F98B4A7BB90}">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GB" sz="2400" kern="0" dirty="0" smtClean="0">
              <a:solidFill>
                <a:srgbClr val="002060"/>
              </a:solidFill>
            </a:rPr>
            <a:t>Care and quality gap </a:t>
          </a:r>
        </a:p>
        <a:p>
          <a:pPr defTabSz="1200150">
            <a:lnSpc>
              <a:spcPct val="90000"/>
            </a:lnSpc>
            <a:spcBef>
              <a:spcPct val="0"/>
            </a:spcBef>
            <a:spcAft>
              <a:spcPct val="35000"/>
            </a:spcAft>
          </a:pPr>
          <a:endParaRPr lang="en-US" sz="2400" dirty="0"/>
        </a:p>
      </dgm:t>
    </dgm:pt>
    <dgm:pt modelId="{A63789D3-FC08-B94B-9F8F-654D028EBBAB}" type="parTrans" cxnId="{F86FF12A-B403-D440-B7BB-C3ADF191A0FB}">
      <dgm:prSet/>
      <dgm:spPr/>
      <dgm:t>
        <a:bodyPr/>
        <a:lstStyle/>
        <a:p>
          <a:endParaRPr lang="en-US" sz="2400"/>
        </a:p>
      </dgm:t>
    </dgm:pt>
    <dgm:pt modelId="{031E0B6C-D800-754C-B057-B6B60ABB1082}" type="sibTrans" cxnId="{F86FF12A-B403-D440-B7BB-C3ADF191A0FB}">
      <dgm:prSet/>
      <dgm:spPr/>
      <dgm:t>
        <a:bodyPr/>
        <a:lstStyle/>
        <a:p>
          <a:endParaRPr lang="en-US" sz="2400"/>
        </a:p>
      </dgm:t>
    </dgm:pt>
    <dgm:pt modelId="{1C5E3A78-D793-F040-8764-B4C6B5748038}">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GB" sz="2400" kern="0" dirty="0" smtClean="0">
              <a:solidFill>
                <a:srgbClr val="002060"/>
              </a:solidFill>
            </a:rPr>
            <a:t>Funding gap </a:t>
          </a:r>
        </a:p>
        <a:p>
          <a:pPr defTabSz="1200150">
            <a:lnSpc>
              <a:spcPct val="90000"/>
            </a:lnSpc>
            <a:spcBef>
              <a:spcPct val="0"/>
            </a:spcBef>
            <a:spcAft>
              <a:spcPct val="35000"/>
            </a:spcAft>
          </a:pPr>
          <a:endParaRPr lang="en-US" sz="2400" dirty="0"/>
        </a:p>
      </dgm:t>
    </dgm:pt>
    <dgm:pt modelId="{3A8D3822-0993-4346-8DD0-8197A6124AE8}" type="parTrans" cxnId="{3A1DFB09-85D5-3143-B52C-4311864962EC}">
      <dgm:prSet/>
      <dgm:spPr/>
      <dgm:t>
        <a:bodyPr/>
        <a:lstStyle/>
        <a:p>
          <a:endParaRPr lang="en-US" sz="2400"/>
        </a:p>
      </dgm:t>
    </dgm:pt>
    <dgm:pt modelId="{14115E00-3C5A-2B42-982A-F03B2841C791}" type="sibTrans" cxnId="{3A1DFB09-85D5-3143-B52C-4311864962EC}">
      <dgm:prSet/>
      <dgm:spPr/>
      <dgm:t>
        <a:bodyPr/>
        <a:lstStyle/>
        <a:p>
          <a:endParaRPr lang="en-US" sz="2400"/>
        </a:p>
      </dgm:t>
    </dgm:pt>
    <dgm:pt modelId="{579F37C1-D801-8F46-84D1-3614BCBF7535}">
      <dgm:prSet custT="1"/>
      <dgm:spPr/>
      <dgm:t>
        <a:bodyPr/>
        <a:lstStyle/>
        <a:p>
          <a:r>
            <a:rPr lang="en-GB" sz="2400" smtClean="0">
              <a:solidFill>
                <a:srgbClr val="0072C6"/>
              </a:solidFill>
            </a:rPr>
            <a:t>Radical upgrade in prevention</a:t>
          </a:r>
          <a:endParaRPr lang="en-US" sz="2400"/>
        </a:p>
      </dgm:t>
    </dgm:pt>
    <dgm:pt modelId="{1E2415F1-511C-564D-8041-41338A03C215}" type="parTrans" cxnId="{4B40ECF2-0500-CF43-B632-A8D0C89DF06B}">
      <dgm:prSet/>
      <dgm:spPr/>
      <dgm:t>
        <a:bodyPr/>
        <a:lstStyle/>
        <a:p>
          <a:endParaRPr lang="en-US" sz="2400"/>
        </a:p>
      </dgm:t>
    </dgm:pt>
    <dgm:pt modelId="{E61297E3-6CDE-564A-B2F7-E46CB5DAAA30}" type="sibTrans" cxnId="{4B40ECF2-0500-CF43-B632-A8D0C89DF06B}">
      <dgm:prSet/>
      <dgm:spPr/>
      <dgm:t>
        <a:bodyPr/>
        <a:lstStyle/>
        <a:p>
          <a:endParaRPr lang="en-US" sz="2400"/>
        </a:p>
      </dgm:t>
    </dgm:pt>
    <dgm:pt modelId="{E7704EA6-EA6D-9E4F-A466-7F9ED3C690BD}">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GB" sz="2400" kern="0" dirty="0" smtClean="0">
              <a:solidFill>
                <a:srgbClr val="0072C6"/>
              </a:solidFill>
            </a:rPr>
            <a:t>Efficiency and investment</a:t>
          </a:r>
        </a:p>
      </dgm:t>
    </dgm:pt>
    <dgm:pt modelId="{02C8EC04-7678-BD40-B753-5C2ED04380B6}" type="parTrans" cxnId="{8657F7ED-6CB3-FC49-8687-B7B86AB35C72}">
      <dgm:prSet/>
      <dgm:spPr/>
      <dgm:t>
        <a:bodyPr/>
        <a:lstStyle/>
        <a:p>
          <a:endParaRPr lang="en-US" sz="2400"/>
        </a:p>
      </dgm:t>
    </dgm:pt>
    <dgm:pt modelId="{C953C9A1-A5D2-E64F-928D-32945B6D598F}" type="sibTrans" cxnId="{8657F7ED-6CB3-FC49-8687-B7B86AB35C72}">
      <dgm:prSet/>
      <dgm:spPr/>
      <dgm:t>
        <a:bodyPr/>
        <a:lstStyle/>
        <a:p>
          <a:endParaRPr lang="en-US" sz="2400"/>
        </a:p>
      </dgm:t>
    </dgm:pt>
    <dgm:pt modelId="{B299BFF7-4CF0-EF43-A556-069D0957A05B}">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GB" sz="2400" kern="0" dirty="0" smtClean="0">
              <a:solidFill>
                <a:srgbClr val="0072C6"/>
              </a:solidFill>
            </a:rPr>
            <a:t>New care models</a:t>
          </a:r>
        </a:p>
      </dgm:t>
    </dgm:pt>
    <dgm:pt modelId="{7CB16075-7F1B-F64F-A842-E8283B46AFB6}" type="parTrans" cxnId="{84A87EBE-B7EF-7247-8A01-54AC467CEE06}">
      <dgm:prSet/>
      <dgm:spPr/>
      <dgm:t>
        <a:bodyPr/>
        <a:lstStyle/>
        <a:p>
          <a:endParaRPr lang="en-US" sz="2400"/>
        </a:p>
      </dgm:t>
    </dgm:pt>
    <dgm:pt modelId="{C0A7588E-908D-7440-9E6A-B405DB2496C6}" type="sibTrans" cxnId="{84A87EBE-B7EF-7247-8A01-54AC467CEE06}">
      <dgm:prSet/>
      <dgm:spPr/>
      <dgm:t>
        <a:bodyPr/>
        <a:lstStyle/>
        <a:p>
          <a:endParaRPr lang="en-US" sz="2400"/>
        </a:p>
      </dgm:t>
    </dgm:pt>
    <dgm:pt modelId="{7FDA511A-838C-6C40-8CA3-98E61C77FBDA}" type="pres">
      <dgm:prSet presAssocID="{D11944F2-12CA-C446-A742-1391C91B7803}" presName="linear" presStyleCnt="0">
        <dgm:presLayoutVars>
          <dgm:dir/>
          <dgm:animLvl val="lvl"/>
          <dgm:resizeHandles val="exact"/>
        </dgm:presLayoutVars>
      </dgm:prSet>
      <dgm:spPr/>
      <dgm:t>
        <a:bodyPr/>
        <a:lstStyle/>
        <a:p>
          <a:endParaRPr lang="en-US"/>
        </a:p>
      </dgm:t>
    </dgm:pt>
    <dgm:pt modelId="{D23746A5-D845-EA49-9F8A-BB2EC93DF124}" type="pres">
      <dgm:prSet presAssocID="{7D62A8C7-3413-6648-800C-C4D60CE8ACFB}" presName="parentLin" presStyleCnt="0"/>
      <dgm:spPr/>
    </dgm:pt>
    <dgm:pt modelId="{278457E8-D9D8-9748-A30E-DE8FAFED1120}" type="pres">
      <dgm:prSet presAssocID="{7D62A8C7-3413-6648-800C-C4D60CE8ACFB}" presName="parentLeftMargin" presStyleLbl="node1" presStyleIdx="0" presStyleCnt="3"/>
      <dgm:spPr/>
      <dgm:t>
        <a:bodyPr/>
        <a:lstStyle/>
        <a:p>
          <a:endParaRPr lang="en-US"/>
        </a:p>
      </dgm:t>
    </dgm:pt>
    <dgm:pt modelId="{DED17C7F-56E9-EE42-88C9-DAB262E5A840}" type="pres">
      <dgm:prSet presAssocID="{7D62A8C7-3413-6648-800C-C4D60CE8ACFB}" presName="parentText" presStyleLbl="node1" presStyleIdx="0" presStyleCnt="3">
        <dgm:presLayoutVars>
          <dgm:chMax val="0"/>
          <dgm:bulletEnabled val="1"/>
        </dgm:presLayoutVars>
      </dgm:prSet>
      <dgm:spPr/>
      <dgm:t>
        <a:bodyPr/>
        <a:lstStyle/>
        <a:p>
          <a:endParaRPr lang="en-US"/>
        </a:p>
      </dgm:t>
    </dgm:pt>
    <dgm:pt modelId="{CE5576A9-1EB6-0848-B234-8937A2531AD2}" type="pres">
      <dgm:prSet presAssocID="{7D62A8C7-3413-6648-800C-C4D60CE8ACFB}" presName="negativeSpace" presStyleCnt="0"/>
      <dgm:spPr/>
    </dgm:pt>
    <dgm:pt modelId="{F7E028FB-E847-6642-974D-50A479E0D2D4}" type="pres">
      <dgm:prSet presAssocID="{7D62A8C7-3413-6648-800C-C4D60CE8ACFB}" presName="childText" presStyleLbl="conFgAcc1" presStyleIdx="0" presStyleCnt="3">
        <dgm:presLayoutVars>
          <dgm:bulletEnabled val="1"/>
        </dgm:presLayoutVars>
      </dgm:prSet>
      <dgm:spPr/>
      <dgm:t>
        <a:bodyPr/>
        <a:lstStyle/>
        <a:p>
          <a:endParaRPr lang="en-US"/>
        </a:p>
      </dgm:t>
    </dgm:pt>
    <dgm:pt modelId="{F3351983-7B32-694D-8DEB-80D64D756FFD}" type="pres">
      <dgm:prSet presAssocID="{452710E3-F7A9-F841-B934-3E432FDB7740}" presName="spaceBetweenRectangles" presStyleCnt="0"/>
      <dgm:spPr/>
    </dgm:pt>
    <dgm:pt modelId="{25A355AC-1A8C-5C42-9BF6-D87FF2E45B89}" type="pres">
      <dgm:prSet presAssocID="{46F91E01-3983-4848-888D-5F98B4A7BB90}" presName="parentLin" presStyleCnt="0"/>
      <dgm:spPr/>
    </dgm:pt>
    <dgm:pt modelId="{3FE9F95D-DBC0-0E4F-A369-DFCDAD6A232C}" type="pres">
      <dgm:prSet presAssocID="{46F91E01-3983-4848-888D-5F98B4A7BB90}" presName="parentLeftMargin" presStyleLbl="node1" presStyleIdx="0" presStyleCnt="3"/>
      <dgm:spPr/>
      <dgm:t>
        <a:bodyPr/>
        <a:lstStyle/>
        <a:p>
          <a:endParaRPr lang="en-US"/>
        </a:p>
      </dgm:t>
    </dgm:pt>
    <dgm:pt modelId="{D4B5CB37-9362-1C4B-BB4B-4A46C29DCB08}" type="pres">
      <dgm:prSet presAssocID="{46F91E01-3983-4848-888D-5F98B4A7BB90}" presName="parentText" presStyleLbl="node1" presStyleIdx="1" presStyleCnt="3">
        <dgm:presLayoutVars>
          <dgm:chMax val="0"/>
          <dgm:bulletEnabled val="1"/>
        </dgm:presLayoutVars>
      </dgm:prSet>
      <dgm:spPr/>
      <dgm:t>
        <a:bodyPr/>
        <a:lstStyle/>
        <a:p>
          <a:endParaRPr lang="en-US"/>
        </a:p>
      </dgm:t>
    </dgm:pt>
    <dgm:pt modelId="{90C2457C-7B83-0F4D-ADF0-4609C0A50F27}" type="pres">
      <dgm:prSet presAssocID="{46F91E01-3983-4848-888D-5F98B4A7BB90}" presName="negativeSpace" presStyleCnt="0"/>
      <dgm:spPr/>
    </dgm:pt>
    <dgm:pt modelId="{0B456841-C2BC-814E-B874-D6D0B646F709}" type="pres">
      <dgm:prSet presAssocID="{46F91E01-3983-4848-888D-5F98B4A7BB90}" presName="childText" presStyleLbl="conFgAcc1" presStyleIdx="1" presStyleCnt="3">
        <dgm:presLayoutVars>
          <dgm:bulletEnabled val="1"/>
        </dgm:presLayoutVars>
      </dgm:prSet>
      <dgm:spPr/>
      <dgm:t>
        <a:bodyPr/>
        <a:lstStyle/>
        <a:p>
          <a:endParaRPr lang="en-US"/>
        </a:p>
      </dgm:t>
    </dgm:pt>
    <dgm:pt modelId="{548A5024-BE10-E144-A3F2-3941D007617E}" type="pres">
      <dgm:prSet presAssocID="{031E0B6C-D800-754C-B057-B6B60ABB1082}" presName="spaceBetweenRectangles" presStyleCnt="0"/>
      <dgm:spPr/>
    </dgm:pt>
    <dgm:pt modelId="{6022CFCC-192B-1E49-84F6-2A6DEA936A95}" type="pres">
      <dgm:prSet presAssocID="{1C5E3A78-D793-F040-8764-B4C6B5748038}" presName="parentLin" presStyleCnt="0"/>
      <dgm:spPr/>
    </dgm:pt>
    <dgm:pt modelId="{665485AC-9DA0-6A4D-ADC9-3040E775D795}" type="pres">
      <dgm:prSet presAssocID="{1C5E3A78-D793-F040-8764-B4C6B5748038}" presName="parentLeftMargin" presStyleLbl="node1" presStyleIdx="1" presStyleCnt="3"/>
      <dgm:spPr/>
      <dgm:t>
        <a:bodyPr/>
        <a:lstStyle/>
        <a:p>
          <a:endParaRPr lang="en-US"/>
        </a:p>
      </dgm:t>
    </dgm:pt>
    <dgm:pt modelId="{4AD0169B-6481-2F4E-8E79-B13DE245FB42}" type="pres">
      <dgm:prSet presAssocID="{1C5E3A78-D793-F040-8764-B4C6B5748038}" presName="parentText" presStyleLbl="node1" presStyleIdx="2" presStyleCnt="3">
        <dgm:presLayoutVars>
          <dgm:chMax val="0"/>
          <dgm:bulletEnabled val="1"/>
        </dgm:presLayoutVars>
      </dgm:prSet>
      <dgm:spPr/>
      <dgm:t>
        <a:bodyPr/>
        <a:lstStyle/>
        <a:p>
          <a:endParaRPr lang="en-US"/>
        </a:p>
      </dgm:t>
    </dgm:pt>
    <dgm:pt modelId="{82946923-E01B-4440-B7B1-4E6E3E6A524C}" type="pres">
      <dgm:prSet presAssocID="{1C5E3A78-D793-F040-8764-B4C6B5748038}" presName="negativeSpace" presStyleCnt="0"/>
      <dgm:spPr/>
    </dgm:pt>
    <dgm:pt modelId="{CEB2E6F5-C87D-0D41-A67C-680134DA33F0}" type="pres">
      <dgm:prSet presAssocID="{1C5E3A78-D793-F040-8764-B4C6B5748038}" presName="childText" presStyleLbl="conFgAcc1" presStyleIdx="2" presStyleCnt="3">
        <dgm:presLayoutVars>
          <dgm:bulletEnabled val="1"/>
        </dgm:presLayoutVars>
      </dgm:prSet>
      <dgm:spPr/>
      <dgm:t>
        <a:bodyPr/>
        <a:lstStyle/>
        <a:p>
          <a:endParaRPr lang="en-US"/>
        </a:p>
      </dgm:t>
    </dgm:pt>
  </dgm:ptLst>
  <dgm:cxnLst>
    <dgm:cxn modelId="{1661CAC1-9B20-9F4E-B783-467760B90E9C}" srcId="{D11944F2-12CA-C446-A742-1391C91B7803}" destId="{7D62A8C7-3413-6648-800C-C4D60CE8ACFB}" srcOrd="0" destOrd="0" parTransId="{BF0DB011-5CEA-E642-B90F-E9D392137415}" sibTransId="{452710E3-F7A9-F841-B934-3E432FDB7740}"/>
    <dgm:cxn modelId="{45EF4CB3-A525-4E4A-BA07-92CB6D9D0884}" type="presOf" srcId="{D11944F2-12CA-C446-A742-1391C91B7803}" destId="{7FDA511A-838C-6C40-8CA3-98E61C77FBDA}" srcOrd="0" destOrd="0" presId="urn:microsoft.com/office/officeart/2005/8/layout/list1"/>
    <dgm:cxn modelId="{6FF6519E-79B3-004A-9ED4-CECBAE211ACE}" type="presOf" srcId="{46F91E01-3983-4848-888D-5F98B4A7BB90}" destId="{3FE9F95D-DBC0-0E4F-A369-DFCDAD6A232C}" srcOrd="0" destOrd="0" presId="urn:microsoft.com/office/officeart/2005/8/layout/list1"/>
    <dgm:cxn modelId="{4857B3F9-3DD8-2641-AAFA-4509B275BEA9}" type="presOf" srcId="{E7704EA6-EA6D-9E4F-A466-7F9ED3C690BD}" destId="{CEB2E6F5-C87D-0D41-A67C-680134DA33F0}" srcOrd="0" destOrd="0" presId="urn:microsoft.com/office/officeart/2005/8/layout/list1"/>
    <dgm:cxn modelId="{8657F7ED-6CB3-FC49-8687-B7B86AB35C72}" srcId="{1C5E3A78-D793-F040-8764-B4C6B5748038}" destId="{E7704EA6-EA6D-9E4F-A466-7F9ED3C690BD}" srcOrd="0" destOrd="0" parTransId="{02C8EC04-7678-BD40-B753-5C2ED04380B6}" sibTransId="{C953C9A1-A5D2-E64F-928D-32945B6D598F}"/>
    <dgm:cxn modelId="{96EE6070-D588-F540-8991-0849B2FAD43B}" type="presOf" srcId="{579F37C1-D801-8F46-84D1-3614BCBF7535}" destId="{F7E028FB-E847-6642-974D-50A479E0D2D4}" srcOrd="0" destOrd="0" presId="urn:microsoft.com/office/officeart/2005/8/layout/list1"/>
    <dgm:cxn modelId="{3A1DFB09-85D5-3143-B52C-4311864962EC}" srcId="{D11944F2-12CA-C446-A742-1391C91B7803}" destId="{1C5E3A78-D793-F040-8764-B4C6B5748038}" srcOrd="2" destOrd="0" parTransId="{3A8D3822-0993-4346-8DD0-8197A6124AE8}" sibTransId="{14115E00-3C5A-2B42-982A-F03B2841C791}"/>
    <dgm:cxn modelId="{84A87EBE-B7EF-7247-8A01-54AC467CEE06}" srcId="{46F91E01-3983-4848-888D-5F98B4A7BB90}" destId="{B299BFF7-4CF0-EF43-A556-069D0957A05B}" srcOrd="0" destOrd="0" parTransId="{7CB16075-7F1B-F64F-A842-E8283B46AFB6}" sibTransId="{C0A7588E-908D-7440-9E6A-B405DB2496C6}"/>
    <dgm:cxn modelId="{4B40ECF2-0500-CF43-B632-A8D0C89DF06B}" srcId="{7D62A8C7-3413-6648-800C-C4D60CE8ACFB}" destId="{579F37C1-D801-8F46-84D1-3614BCBF7535}" srcOrd="0" destOrd="0" parTransId="{1E2415F1-511C-564D-8041-41338A03C215}" sibTransId="{E61297E3-6CDE-564A-B2F7-E46CB5DAAA30}"/>
    <dgm:cxn modelId="{EE1A133F-0433-BD42-B72F-EB050020BCF3}" type="presOf" srcId="{B299BFF7-4CF0-EF43-A556-069D0957A05B}" destId="{0B456841-C2BC-814E-B874-D6D0B646F709}" srcOrd="0" destOrd="0" presId="urn:microsoft.com/office/officeart/2005/8/layout/list1"/>
    <dgm:cxn modelId="{658B077D-6952-CE4F-AC75-DA21C91DB1EA}" type="presOf" srcId="{1C5E3A78-D793-F040-8764-B4C6B5748038}" destId="{4AD0169B-6481-2F4E-8E79-B13DE245FB42}" srcOrd="1" destOrd="0" presId="urn:microsoft.com/office/officeart/2005/8/layout/list1"/>
    <dgm:cxn modelId="{5409B429-B22A-C74B-9CCB-2B1A0AFAA73C}" type="presOf" srcId="{1C5E3A78-D793-F040-8764-B4C6B5748038}" destId="{665485AC-9DA0-6A4D-ADC9-3040E775D795}" srcOrd="0" destOrd="0" presId="urn:microsoft.com/office/officeart/2005/8/layout/list1"/>
    <dgm:cxn modelId="{30AC8A0B-C01B-B543-9170-0A2BBDA6CA9A}" type="presOf" srcId="{7D62A8C7-3413-6648-800C-C4D60CE8ACFB}" destId="{DED17C7F-56E9-EE42-88C9-DAB262E5A840}" srcOrd="1" destOrd="0" presId="urn:microsoft.com/office/officeart/2005/8/layout/list1"/>
    <dgm:cxn modelId="{4C3CC5F3-ECEC-3547-9098-3D99068A344C}" type="presOf" srcId="{7D62A8C7-3413-6648-800C-C4D60CE8ACFB}" destId="{278457E8-D9D8-9748-A30E-DE8FAFED1120}" srcOrd="0" destOrd="0" presId="urn:microsoft.com/office/officeart/2005/8/layout/list1"/>
    <dgm:cxn modelId="{F86FF12A-B403-D440-B7BB-C3ADF191A0FB}" srcId="{D11944F2-12CA-C446-A742-1391C91B7803}" destId="{46F91E01-3983-4848-888D-5F98B4A7BB90}" srcOrd="1" destOrd="0" parTransId="{A63789D3-FC08-B94B-9F8F-654D028EBBAB}" sibTransId="{031E0B6C-D800-754C-B057-B6B60ABB1082}"/>
    <dgm:cxn modelId="{68996980-CB93-7E47-9FCE-7B8447E93CC5}" type="presOf" srcId="{46F91E01-3983-4848-888D-5F98B4A7BB90}" destId="{D4B5CB37-9362-1C4B-BB4B-4A46C29DCB08}" srcOrd="1" destOrd="0" presId="urn:microsoft.com/office/officeart/2005/8/layout/list1"/>
    <dgm:cxn modelId="{0EAA79E0-CA7D-4942-8936-B0440DB985BD}" type="presParOf" srcId="{7FDA511A-838C-6C40-8CA3-98E61C77FBDA}" destId="{D23746A5-D845-EA49-9F8A-BB2EC93DF124}" srcOrd="0" destOrd="0" presId="urn:microsoft.com/office/officeart/2005/8/layout/list1"/>
    <dgm:cxn modelId="{48599F53-2B07-3543-8693-1D0A48B7B6D9}" type="presParOf" srcId="{D23746A5-D845-EA49-9F8A-BB2EC93DF124}" destId="{278457E8-D9D8-9748-A30E-DE8FAFED1120}" srcOrd="0" destOrd="0" presId="urn:microsoft.com/office/officeart/2005/8/layout/list1"/>
    <dgm:cxn modelId="{0505B105-005A-0740-BEB4-124983AEA78C}" type="presParOf" srcId="{D23746A5-D845-EA49-9F8A-BB2EC93DF124}" destId="{DED17C7F-56E9-EE42-88C9-DAB262E5A840}" srcOrd="1" destOrd="0" presId="urn:microsoft.com/office/officeart/2005/8/layout/list1"/>
    <dgm:cxn modelId="{2A64D5AA-1B0A-B441-80D0-94D6DAF326EF}" type="presParOf" srcId="{7FDA511A-838C-6C40-8CA3-98E61C77FBDA}" destId="{CE5576A9-1EB6-0848-B234-8937A2531AD2}" srcOrd="1" destOrd="0" presId="urn:microsoft.com/office/officeart/2005/8/layout/list1"/>
    <dgm:cxn modelId="{B191D6DF-8510-9A43-BA53-542B5B1AB80E}" type="presParOf" srcId="{7FDA511A-838C-6C40-8CA3-98E61C77FBDA}" destId="{F7E028FB-E847-6642-974D-50A479E0D2D4}" srcOrd="2" destOrd="0" presId="urn:microsoft.com/office/officeart/2005/8/layout/list1"/>
    <dgm:cxn modelId="{37AFE59A-6345-494E-9FBC-E691B5726599}" type="presParOf" srcId="{7FDA511A-838C-6C40-8CA3-98E61C77FBDA}" destId="{F3351983-7B32-694D-8DEB-80D64D756FFD}" srcOrd="3" destOrd="0" presId="urn:microsoft.com/office/officeart/2005/8/layout/list1"/>
    <dgm:cxn modelId="{FB90C45D-E3BE-B042-B3A0-387D9AC4A8E6}" type="presParOf" srcId="{7FDA511A-838C-6C40-8CA3-98E61C77FBDA}" destId="{25A355AC-1A8C-5C42-9BF6-D87FF2E45B89}" srcOrd="4" destOrd="0" presId="urn:microsoft.com/office/officeart/2005/8/layout/list1"/>
    <dgm:cxn modelId="{DC3A0141-0B0D-4942-A792-5ED6442F4593}" type="presParOf" srcId="{25A355AC-1A8C-5C42-9BF6-D87FF2E45B89}" destId="{3FE9F95D-DBC0-0E4F-A369-DFCDAD6A232C}" srcOrd="0" destOrd="0" presId="urn:microsoft.com/office/officeart/2005/8/layout/list1"/>
    <dgm:cxn modelId="{CB43AEFD-BE0F-7F46-AFDD-D24F7B447B11}" type="presParOf" srcId="{25A355AC-1A8C-5C42-9BF6-D87FF2E45B89}" destId="{D4B5CB37-9362-1C4B-BB4B-4A46C29DCB08}" srcOrd="1" destOrd="0" presId="urn:microsoft.com/office/officeart/2005/8/layout/list1"/>
    <dgm:cxn modelId="{3C976783-CBC1-9C4F-A879-C1A88CE86207}" type="presParOf" srcId="{7FDA511A-838C-6C40-8CA3-98E61C77FBDA}" destId="{90C2457C-7B83-0F4D-ADF0-4609C0A50F27}" srcOrd="5" destOrd="0" presId="urn:microsoft.com/office/officeart/2005/8/layout/list1"/>
    <dgm:cxn modelId="{4E92F75C-7857-8C40-A1CB-A6AB19C5A74E}" type="presParOf" srcId="{7FDA511A-838C-6C40-8CA3-98E61C77FBDA}" destId="{0B456841-C2BC-814E-B874-D6D0B646F709}" srcOrd="6" destOrd="0" presId="urn:microsoft.com/office/officeart/2005/8/layout/list1"/>
    <dgm:cxn modelId="{9BD4C3D8-1AC8-644D-B71D-EF051AA8B454}" type="presParOf" srcId="{7FDA511A-838C-6C40-8CA3-98E61C77FBDA}" destId="{548A5024-BE10-E144-A3F2-3941D007617E}" srcOrd="7" destOrd="0" presId="urn:microsoft.com/office/officeart/2005/8/layout/list1"/>
    <dgm:cxn modelId="{EA27BC5A-E9A1-8149-88E8-63F6539448D2}" type="presParOf" srcId="{7FDA511A-838C-6C40-8CA3-98E61C77FBDA}" destId="{6022CFCC-192B-1E49-84F6-2A6DEA936A95}" srcOrd="8" destOrd="0" presId="urn:microsoft.com/office/officeart/2005/8/layout/list1"/>
    <dgm:cxn modelId="{C15D170E-12D5-0140-80BE-3FBF1C5F6583}" type="presParOf" srcId="{6022CFCC-192B-1E49-84F6-2A6DEA936A95}" destId="{665485AC-9DA0-6A4D-ADC9-3040E775D795}" srcOrd="0" destOrd="0" presId="urn:microsoft.com/office/officeart/2005/8/layout/list1"/>
    <dgm:cxn modelId="{D5F826A4-F717-634E-BA4E-93DEAB839CD9}" type="presParOf" srcId="{6022CFCC-192B-1E49-84F6-2A6DEA936A95}" destId="{4AD0169B-6481-2F4E-8E79-B13DE245FB42}" srcOrd="1" destOrd="0" presId="urn:microsoft.com/office/officeart/2005/8/layout/list1"/>
    <dgm:cxn modelId="{D00F4D42-0337-6745-9FC1-5608108F8C1F}" type="presParOf" srcId="{7FDA511A-838C-6C40-8CA3-98E61C77FBDA}" destId="{82946923-E01B-4440-B7B1-4E6E3E6A524C}" srcOrd="9" destOrd="0" presId="urn:microsoft.com/office/officeart/2005/8/layout/list1"/>
    <dgm:cxn modelId="{4295BB4F-083A-5348-B934-F77416872DEC}" type="presParOf" srcId="{7FDA511A-838C-6C40-8CA3-98E61C77FBDA}" destId="{CEB2E6F5-C87D-0D41-A67C-680134DA33F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FD389E-CB7A-404E-BA15-CB63AC2787B4}"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537A3FF5-4074-A342-AD9E-671FEDD20279}">
      <dgm:prSet phldrT="[Text]"/>
      <dgm:spPr/>
      <dgm:t>
        <a:bodyPr/>
        <a:lstStyle/>
        <a:p>
          <a:r>
            <a:rPr lang="en-US" dirty="0" smtClean="0"/>
            <a:t>Quadruple Aim</a:t>
          </a:r>
          <a:endParaRPr lang="en-US" dirty="0"/>
        </a:p>
      </dgm:t>
    </dgm:pt>
    <dgm:pt modelId="{2EA3E999-2BCE-5A47-8423-21342DA14F45}" type="parTrans" cxnId="{7EA842D5-3D16-FB4C-8F68-95EBB7231755}">
      <dgm:prSet/>
      <dgm:spPr/>
      <dgm:t>
        <a:bodyPr/>
        <a:lstStyle/>
        <a:p>
          <a:endParaRPr lang="en-US"/>
        </a:p>
      </dgm:t>
    </dgm:pt>
    <dgm:pt modelId="{D9921816-EA20-4C41-ACE5-E9718E2E9F4A}" type="sibTrans" cxnId="{7EA842D5-3D16-FB4C-8F68-95EBB7231755}">
      <dgm:prSet/>
      <dgm:spPr/>
      <dgm:t>
        <a:bodyPr/>
        <a:lstStyle/>
        <a:p>
          <a:endParaRPr lang="en-US"/>
        </a:p>
      </dgm:t>
    </dgm:pt>
    <dgm:pt modelId="{53C753A4-F6F2-064E-AA8F-F7B6A3C75303}">
      <dgm:prSet phldrT="[Text]"/>
      <dgm:spPr/>
      <dgm:t>
        <a:bodyPr/>
        <a:lstStyle/>
        <a:p>
          <a:pPr algn="ctr"/>
          <a:r>
            <a:rPr lang="en-US" b="1" dirty="0" smtClean="0">
              <a:latin typeface="Calibri" panose="020F0502020204030204" pitchFamily="34" charset="0"/>
            </a:rPr>
            <a:t>Patient Experience</a:t>
          </a:r>
        </a:p>
        <a:p>
          <a:pPr algn="l"/>
          <a:r>
            <a:rPr lang="en-US" dirty="0" smtClean="0">
              <a:latin typeface="Calibri" panose="020F0502020204030204" pitchFamily="34" charset="0"/>
            </a:rPr>
            <a:t>Satisfaction</a:t>
          </a:r>
        </a:p>
        <a:p>
          <a:pPr algn="l"/>
          <a:r>
            <a:rPr lang="en-US" dirty="0" smtClean="0">
              <a:latin typeface="Calibri" panose="020F0502020204030204" pitchFamily="34" charset="0"/>
            </a:rPr>
            <a:t>Quality</a:t>
          </a:r>
        </a:p>
        <a:p>
          <a:pPr algn="l"/>
          <a:r>
            <a:rPr lang="en-US" dirty="0" smtClean="0">
              <a:latin typeface="Calibri" panose="020F0502020204030204" pitchFamily="34" charset="0"/>
            </a:rPr>
            <a:t>Trust</a:t>
          </a:r>
          <a:endParaRPr lang="en-US" dirty="0"/>
        </a:p>
      </dgm:t>
    </dgm:pt>
    <dgm:pt modelId="{00F86D70-040E-974A-8646-8C20C0B262BA}" type="parTrans" cxnId="{8A2F909F-3D0D-DA48-90A9-69D1172EA279}">
      <dgm:prSet/>
      <dgm:spPr/>
      <dgm:t>
        <a:bodyPr/>
        <a:lstStyle/>
        <a:p>
          <a:endParaRPr lang="en-US"/>
        </a:p>
      </dgm:t>
    </dgm:pt>
    <dgm:pt modelId="{CE8AE4DB-522C-B241-8C17-E34D212C4DF8}" type="sibTrans" cxnId="{8A2F909F-3D0D-DA48-90A9-69D1172EA279}">
      <dgm:prSet/>
      <dgm:spPr/>
      <dgm:t>
        <a:bodyPr/>
        <a:lstStyle/>
        <a:p>
          <a:endParaRPr lang="en-US"/>
        </a:p>
      </dgm:t>
    </dgm:pt>
    <dgm:pt modelId="{2CC1DDD5-AE49-554B-82B6-AA81C50B9C66}">
      <dgm:prSet phldrT="[Text]"/>
      <dgm:spPr/>
      <dgm:t>
        <a:bodyPr/>
        <a:lstStyle/>
        <a:p>
          <a:pPr algn="ctr">
            <a:lnSpc>
              <a:spcPct val="90000"/>
            </a:lnSpc>
          </a:pPr>
          <a:r>
            <a:rPr lang="en-US" b="1" dirty="0" smtClean="0">
              <a:latin typeface="Calibri" panose="020F0502020204030204" pitchFamily="34" charset="0"/>
            </a:rPr>
            <a:t>Costs</a:t>
          </a:r>
        </a:p>
        <a:p>
          <a:pPr algn="l">
            <a:lnSpc>
              <a:spcPct val="100000"/>
            </a:lnSpc>
          </a:pPr>
          <a:r>
            <a:rPr lang="en-US" dirty="0" smtClean="0">
              <a:latin typeface="Calibri" panose="020F0502020204030204" pitchFamily="34" charset="0"/>
            </a:rPr>
            <a:t>Lower costs</a:t>
          </a:r>
        </a:p>
        <a:p>
          <a:pPr algn="l">
            <a:lnSpc>
              <a:spcPct val="100000"/>
            </a:lnSpc>
          </a:pPr>
          <a:r>
            <a:rPr lang="en-US" dirty="0" smtClean="0">
              <a:latin typeface="Calibri" panose="020F0502020204030204" pitchFamily="34" charset="0"/>
            </a:rPr>
            <a:t>Appropriate spending</a:t>
          </a:r>
          <a:endParaRPr lang="en-US" dirty="0"/>
        </a:p>
      </dgm:t>
    </dgm:pt>
    <dgm:pt modelId="{F59B55D6-E8AA-5341-ADD5-E38CF99A41B8}" type="parTrans" cxnId="{F46FCA93-BD88-6D42-B063-4C6004C81EB5}">
      <dgm:prSet/>
      <dgm:spPr/>
      <dgm:t>
        <a:bodyPr/>
        <a:lstStyle/>
        <a:p>
          <a:endParaRPr lang="en-US"/>
        </a:p>
      </dgm:t>
    </dgm:pt>
    <dgm:pt modelId="{3D538951-F3FB-3F45-8189-9F14EE7C4264}" type="sibTrans" cxnId="{F46FCA93-BD88-6D42-B063-4C6004C81EB5}">
      <dgm:prSet/>
      <dgm:spPr/>
      <dgm:t>
        <a:bodyPr/>
        <a:lstStyle/>
        <a:p>
          <a:endParaRPr lang="en-US"/>
        </a:p>
      </dgm:t>
    </dgm:pt>
    <dgm:pt modelId="{DAB3DF43-1E43-764D-9302-5E2C87D19780}">
      <dgm:prSet phldrT="[Text]"/>
      <dgm:spPr/>
      <dgm:t>
        <a:bodyPr/>
        <a:lstStyle/>
        <a:p>
          <a:pPr algn="ctr"/>
          <a:r>
            <a:rPr lang="en-US" b="1" dirty="0" smtClean="0">
              <a:latin typeface="Calibri" panose="020F0502020204030204" pitchFamily="34" charset="0"/>
            </a:rPr>
            <a:t>Staff Experience</a:t>
          </a:r>
        </a:p>
        <a:p>
          <a:pPr algn="l"/>
          <a:r>
            <a:rPr lang="en-US" dirty="0" smtClean="0">
              <a:latin typeface="Calibri" panose="020F0502020204030204" pitchFamily="34" charset="0"/>
            </a:rPr>
            <a:t>Professionalism</a:t>
          </a:r>
        </a:p>
        <a:p>
          <a:pPr algn="l"/>
          <a:r>
            <a:rPr lang="en-US" dirty="0" smtClean="0">
              <a:latin typeface="Calibri" panose="020F0502020204030204" pitchFamily="34" charset="0"/>
            </a:rPr>
            <a:t>Joy at Work</a:t>
          </a:r>
        </a:p>
        <a:p>
          <a:pPr algn="l"/>
          <a:r>
            <a:rPr lang="en-US" dirty="0" smtClean="0">
              <a:latin typeface="Calibri" panose="020F0502020204030204" pitchFamily="34" charset="0"/>
            </a:rPr>
            <a:t>Recruitment &amp; Retention</a:t>
          </a:r>
          <a:endParaRPr lang="en-US" dirty="0"/>
        </a:p>
      </dgm:t>
    </dgm:pt>
    <dgm:pt modelId="{A8A7FDF4-C264-D04C-9C5E-72C0E12A4999}" type="parTrans" cxnId="{947BC27D-BC4A-DD4F-9AFF-CDA5CDB05E0B}">
      <dgm:prSet/>
      <dgm:spPr/>
      <dgm:t>
        <a:bodyPr/>
        <a:lstStyle/>
        <a:p>
          <a:endParaRPr lang="en-US"/>
        </a:p>
      </dgm:t>
    </dgm:pt>
    <dgm:pt modelId="{CB8A6AC0-CACC-1A45-864C-23D46C9329DD}" type="sibTrans" cxnId="{947BC27D-BC4A-DD4F-9AFF-CDA5CDB05E0B}">
      <dgm:prSet/>
      <dgm:spPr/>
      <dgm:t>
        <a:bodyPr/>
        <a:lstStyle/>
        <a:p>
          <a:endParaRPr lang="en-US"/>
        </a:p>
      </dgm:t>
    </dgm:pt>
    <dgm:pt modelId="{F1F9AE56-BE69-F448-BAF7-54F32088FCC8}">
      <dgm:prSet/>
      <dgm:spPr/>
      <dgm:t>
        <a:bodyPr/>
        <a:lstStyle/>
        <a:p>
          <a:pPr algn="ctr"/>
          <a:r>
            <a:rPr lang="en-US" b="1" dirty="0" smtClean="0">
              <a:latin typeface="Calibri" panose="020F0502020204030204" pitchFamily="34" charset="0"/>
            </a:rPr>
            <a:t>Outcomes</a:t>
          </a:r>
        </a:p>
        <a:p>
          <a:pPr algn="l"/>
          <a:r>
            <a:rPr lang="en-US" dirty="0" smtClean="0">
              <a:latin typeface="Calibri" panose="020F0502020204030204" pitchFamily="34" charset="0"/>
            </a:rPr>
            <a:t>Effective interventions</a:t>
          </a:r>
        </a:p>
        <a:p>
          <a:pPr algn="l"/>
          <a:r>
            <a:rPr lang="en-US" dirty="0" smtClean="0">
              <a:latin typeface="Calibri" panose="020F0502020204030204" pitchFamily="34" charset="0"/>
            </a:rPr>
            <a:t>Less preventable illness</a:t>
          </a:r>
        </a:p>
        <a:p>
          <a:pPr algn="l"/>
          <a:r>
            <a:rPr lang="en-US" dirty="0" smtClean="0">
              <a:latin typeface="Calibri" panose="020F0502020204030204" pitchFamily="34" charset="0"/>
            </a:rPr>
            <a:t>Less variance</a:t>
          </a:r>
          <a:endParaRPr lang="en-US" b="1" dirty="0">
            <a:latin typeface="Calibri" panose="020F0502020204030204" pitchFamily="34" charset="0"/>
          </a:endParaRPr>
        </a:p>
      </dgm:t>
    </dgm:pt>
    <dgm:pt modelId="{06BE536C-697E-BF49-88CC-A82E1495788F}" type="parTrans" cxnId="{05DC15FC-EFEE-4449-86CE-137F85E1EB81}">
      <dgm:prSet/>
      <dgm:spPr/>
      <dgm:t>
        <a:bodyPr/>
        <a:lstStyle/>
        <a:p>
          <a:endParaRPr lang="en-US"/>
        </a:p>
      </dgm:t>
    </dgm:pt>
    <dgm:pt modelId="{8E4596E1-5636-C747-B4BD-39A7B511B25C}" type="sibTrans" cxnId="{05DC15FC-EFEE-4449-86CE-137F85E1EB81}">
      <dgm:prSet/>
      <dgm:spPr/>
      <dgm:t>
        <a:bodyPr/>
        <a:lstStyle/>
        <a:p>
          <a:endParaRPr lang="en-US"/>
        </a:p>
      </dgm:t>
    </dgm:pt>
    <dgm:pt modelId="{65206E91-A541-C144-ACE8-EE214F4A18EA}" type="pres">
      <dgm:prSet presAssocID="{8DFD389E-CB7A-404E-BA15-CB63AC2787B4}" presName="cycle" presStyleCnt="0">
        <dgm:presLayoutVars>
          <dgm:chMax val="1"/>
          <dgm:dir/>
          <dgm:animLvl val="ctr"/>
          <dgm:resizeHandles val="exact"/>
        </dgm:presLayoutVars>
      </dgm:prSet>
      <dgm:spPr/>
      <dgm:t>
        <a:bodyPr/>
        <a:lstStyle/>
        <a:p>
          <a:endParaRPr lang="en-US"/>
        </a:p>
      </dgm:t>
    </dgm:pt>
    <dgm:pt modelId="{0004CBAB-BE1C-1C44-BF58-7A4256E5EA25}" type="pres">
      <dgm:prSet presAssocID="{537A3FF5-4074-A342-AD9E-671FEDD20279}" presName="centerShape" presStyleLbl="node0" presStyleIdx="0" presStyleCnt="1"/>
      <dgm:spPr/>
      <dgm:t>
        <a:bodyPr/>
        <a:lstStyle/>
        <a:p>
          <a:endParaRPr lang="en-US"/>
        </a:p>
      </dgm:t>
    </dgm:pt>
    <dgm:pt modelId="{7D219CDC-068E-0D43-B1C0-88CC2A00970D}" type="pres">
      <dgm:prSet presAssocID="{00F86D70-040E-974A-8646-8C20C0B262BA}" presName="parTrans" presStyleLbl="bgSibTrans2D1" presStyleIdx="0" presStyleCnt="4"/>
      <dgm:spPr/>
      <dgm:t>
        <a:bodyPr/>
        <a:lstStyle/>
        <a:p>
          <a:endParaRPr lang="en-US"/>
        </a:p>
      </dgm:t>
    </dgm:pt>
    <dgm:pt modelId="{E355DF94-E97E-0647-8CBF-25206B308C7F}" type="pres">
      <dgm:prSet presAssocID="{53C753A4-F6F2-064E-AA8F-F7B6A3C75303}" presName="node" presStyleLbl="node1" presStyleIdx="0" presStyleCnt="4">
        <dgm:presLayoutVars>
          <dgm:bulletEnabled val="1"/>
        </dgm:presLayoutVars>
      </dgm:prSet>
      <dgm:spPr/>
      <dgm:t>
        <a:bodyPr/>
        <a:lstStyle/>
        <a:p>
          <a:endParaRPr lang="en-US"/>
        </a:p>
      </dgm:t>
    </dgm:pt>
    <dgm:pt modelId="{2876706D-4E02-2A4D-800A-8EA69E69946B}" type="pres">
      <dgm:prSet presAssocID="{F59B55D6-E8AA-5341-ADD5-E38CF99A41B8}" presName="parTrans" presStyleLbl="bgSibTrans2D1" presStyleIdx="1" presStyleCnt="4"/>
      <dgm:spPr/>
      <dgm:t>
        <a:bodyPr/>
        <a:lstStyle/>
        <a:p>
          <a:endParaRPr lang="en-US"/>
        </a:p>
      </dgm:t>
    </dgm:pt>
    <dgm:pt modelId="{94BF0D7C-3D52-4E48-8B65-8161E0AAF0AC}" type="pres">
      <dgm:prSet presAssocID="{2CC1DDD5-AE49-554B-82B6-AA81C50B9C66}" presName="node" presStyleLbl="node1" presStyleIdx="1" presStyleCnt="4">
        <dgm:presLayoutVars>
          <dgm:bulletEnabled val="1"/>
        </dgm:presLayoutVars>
      </dgm:prSet>
      <dgm:spPr/>
      <dgm:t>
        <a:bodyPr/>
        <a:lstStyle/>
        <a:p>
          <a:endParaRPr lang="en-US"/>
        </a:p>
      </dgm:t>
    </dgm:pt>
    <dgm:pt modelId="{22E91446-E3B1-EA48-913B-AFB1EEEEB52F}" type="pres">
      <dgm:prSet presAssocID="{06BE536C-697E-BF49-88CC-A82E1495788F}" presName="parTrans" presStyleLbl="bgSibTrans2D1" presStyleIdx="2" presStyleCnt="4"/>
      <dgm:spPr/>
      <dgm:t>
        <a:bodyPr/>
        <a:lstStyle/>
        <a:p>
          <a:endParaRPr lang="en-US"/>
        </a:p>
      </dgm:t>
    </dgm:pt>
    <dgm:pt modelId="{D1F2187C-1804-4740-B22D-458D721B24EB}" type="pres">
      <dgm:prSet presAssocID="{F1F9AE56-BE69-F448-BAF7-54F32088FCC8}" presName="node" presStyleLbl="node1" presStyleIdx="2" presStyleCnt="4">
        <dgm:presLayoutVars>
          <dgm:bulletEnabled val="1"/>
        </dgm:presLayoutVars>
      </dgm:prSet>
      <dgm:spPr/>
      <dgm:t>
        <a:bodyPr/>
        <a:lstStyle/>
        <a:p>
          <a:endParaRPr lang="en-US"/>
        </a:p>
      </dgm:t>
    </dgm:pt>
    <dgm:pt modelId="{7B5086FE-136C-DD46-A077-C5A24BEA4F08}" type="pres">
      <dgm:prSet presAssocID="{A8A7FDF4-C264-D04C-9C5E-72C0E12A4999}" presName="parTrans" presStyleLbl="bgSibTrans2D1" presStyleIdx="3" presStyleCnt="4"/>
      <dgm:spPr/>
      <dgm:t>
        <a:bodyPr/>
        <a:lstStyle/>
        <a:p>
          <a:endParaRPr lang="en-US"/>
        </a:p>
      </dgm:t>
    </dgm:pt>
    <dgm:pt modelId="{B3D8FFEE-14A4-D243-AB7C-2E5109113BC1}" type="pres">
      <dgm:prSet presAssocID="{DAB3DF43-1E43-764D-9302-5E2C87D19780}" presName="node" presStyleLbl="node1" presStyleIdx="3" presStyleCnt="4">
        <dgm:presLayoutVars>
          <dgm:bulletEnabled val="1"/>
        </dgm:presLayoutVars>
      </dgm:prSet>
      <dgm:spPr/>
      <dgm:t>
        <a:bodyPr/>
        <a:lstStyle/>
        <a:p>
          <a:endParaRPr lang="en-US"/>
        </a:p>
      </dgm:t>
    </dgm:pt>
  </dgm:ptLst>
  <dgm:cxnLst>
    <dgm:cxn modelId="{AEE403E7-8126-4D4C-8343-4EC4605FA85E}" type="presOf" srcId="{00F86D70-040E-974A-8646-8C20C0B262BA}" destId="{7D219CDC-068E-0D43-B1C0-88CC2A00970D}" srcOrd="0" destOrd="0" presId="urn:microsoft.com/office/officeart/2005/8/layout/radial4"/>
    <dgm:cxn modelId="{7EA842D5-3D16-FB4C-8F68-95EBB7231755}" srcId="{8DFD389E-CB7A-404E-BA15-CB63AC2787B4}" destId="{537A3FF5-4074-A342-AD9E-671FEDD20279}" srcOrd="0" destOrd="0" parTransId="{2EA3E999-2BCE-5A47-8423-21342DA14F45}" sibTransId="{D9921816-EA20-4C41-ACE5-E9718E2E9F4A}"/>
    <dgm:cxn modelId="{739BF4BE-6A49-CB4E-8A6A-457325C7B23B}" type="presOf" srcId="{8DFD389E-CB7A-404E-BA15-CB63AC2787B4}" destId="{65206E91-A541-C144-ACE8-EE214F4A18EA}" srcOrd="0" destOrd="0" presId="urn:microsoft.com/office/officeart/2005/8/layout/radial4"/>
    <dgm:cxn modelId="{9B5B7F40-71C0-174B-BCFB-D2BE32898390}" type="presOf" srcId="{F1F9AE56-BE69-F448-BAF7-54F32088FCC8}" destId="{D1F2187C-1804-4740-B22D-458D721B24EB}" srcOrd="0" destOrd="0" presId="urn:microsoft.com/office/officeart/2005/8/layout/radial4"/>
    <dgm:cxn modelId="{002D8FCF-2FFA-7349-885F-DC68053E8456}" type="presOf" srcId="{53C753A4-F6F2-064E-AA8F-F7B6A3C75303}" destId="{E355DF94-E97E-0647-8CBF-25206B308C7F}" srcOrd="0" destOrd="0" presId="urn:microsoft.com/office/officeart/2005/8/layout/radial4"/>
    <dgm:cxn modelId="{05DC15FC-EFEE-4449-86CE-137F85E1EB81}" srcId="{537A3FF5-4074-A342-AD9E-671FEDD20279}" destId="{F1F9AE56-BE69-F448-BAF7-54F32088FCC8}" srcOrd="2" destOrd="0" parTransId="{06BE536C-697E-BF49-88CC-A82E1495788F}" sibTransId="{8E4596E1-5636-C747-B4BD-39A7B511B25C}"/>
    <dgm:cxn modelId="{DF717BDF-CD60-CE45-94BF-332EA1CB8952}" type="presOf" srcId="{F59B55D6-E8AA-5341-ADD5-E38CF99A41B8}" destId="{2876706D-4E02-2A4D-800A-8EA69E69946B}" srcOrd="0" destOrd="0" presId="urn:microsoft.com/office/officeart/2005/8/layout/radial4"/>
    <dgm:cxn modelId="{C57ABAC1-8A65-B941-BFBD-AC04F876DADB}" type="presOf" srcId="{A8A7FDF4-C264-D04C-9C5E-72C0E12A4999}" destId="{7B5086FE-136C-DD46-A077-C5A24BEA4F08}" srcOrd="0" destOrd="0" presId="urn:microsoft.com/office/officeart/2005/8/layout/radial4"/>
    <dgm:cxn modelId="{DF7A1D58-E5F3-A34D-8AA7-A962ECFF2374}" type="presOf" srcId="{06BE536C-697E-BF49-88CC-A82E1495788F}" destId="{22E91446-E3B1-EA48-913B-AFB1EEEEB52F}" srcOrd="0" destOrd="0" presId="urn:microsoft.com/office/officeart/2005/8/layout/radial4"/>
    <dgm:cxn modelId="{372B633D-63EE-A846-A025-B40A5C0220D4}" type="presOf" srcId="{537A3FF5-4074-A342-AD9E-671FEDD20279}" destId="{0004CBAB-BE1C-1C44-BF58-7A4256E5EA25}" srcOrd="0" destOrd="0" presId="urn:microsoft.com/office/officeart/2005/8/layout/radial4"/>
    <dgm:cxn modelId="{8A2F909F-3D0D-DA48-90A9-69D1172EA279}" srcId="{537A3FF5-4074-A342-AD9E-671FEDD20279}" destId="{53C753A4-F6F2-064E-AA8F-F7B6A3C75303}" srcOrd="0" destOrd="0" parTransId="{00F86D70-040E-974A-8646-8C20C0B262BA}" sibTransId="{CE8AE4DB-522C-B241-8C17-E34D212C4DF8}"/>
    <dgm:cxn modelId="{947BC27D-BC4A-DD4F-9AFF-CDA5CDB05E0B}" srcId="{537A3FF5-4074-A342-AD9E-671FEDD20279}" destId="{DAB3DF43-1E43-764D-9302-5E2C87D19780}" srcOrd="3" destOrd="0" parTransId="{A8A7FDF4-C264-D04C-9C5E-72C0E12A4999}" sibTransId="{CB8A6AC0-CACC-1A45-864C-23D46C9329DD}"/>
    <dgm:cxn modelId="{2139D064-30CE-4647-9923-AD446C04F742}" type="presOf" srcId="{DAB3DF43-1E43-764D-9302-5E2C87D19780}" destId="{B3D8FFEE-14A4-D243-AB7C-2E5109113BC1}" srcOrd="0" destOrd="0" presId="urn:microsoft.com/office/officeart/2005/8/layout/radial4"/>
    <dgm:cxn modelId="{1A646DC3-216B-C04B-93DA-A8EFE8B3DB15}" type="presOf" srcId="{2CC1DDD5-AE49-554B-82B6-AA81C50B9C66}" destId="{94BF0D7C-3D52-4E48-8B65-8161E0AAF0AC}" srcOrd="0" destOrd="0" presId="urn:microsoft.com/office/officeart/2005/8/layout/radial4"/>
    <dgm:cxn modelId="{F46FCA93-BD88-6D42-B063-4C6004C81EB5}" srcId="{537A3FF5-4074-A342-AD9E-671FEDD20279}" destId="{2CC1DDD5-AE49-554B-82B6-AA81C50B9C66}" srcOrd="1" destOrd="0" parTransId="{F59B55D6-E8AA-5341-ADD5-E38CF99A41B8}" sibTransId="{3D538951-F3FB-3F45-8189-9F14EE7C4264}"/>
    <dgm:cxn modelId="{1FC72333-D6A3-A347-917F-676C9653150D}" type="presParOf" srcId="{65206E91-A541-C144-ACE8-EE214F4A18EA}" destId="{0004CBAB-BE1C-1C44-BF58-7A4256E5EA25}" srcOrd="0" destOrd="0" presId="urn:microsoft.com/office/officeart/2005/8/layout/radial4"/>
    <dgm:cxn modelId="{27D945D7-2C07-7C46-8776-F0F704D171A9}" type="presParOf" srcId="{65206E91-A541-C144-ACE8-EE214F4A18EA}" destId="{7D219CDC-068E-0D43-B1C0-88CC2A00970D}" srcOrd="1" destOrd="0" presId="urn:microsoft.com/office/officeart/2005/8/layout/radial4"/>
    <dgm:cxn modelId="{327100FC-1D66-4245-AAF9-BEBC8F50D3DA}" type="presParOf" srcId="{65206E91-A541-C144-ACE8-EE214F4A18EA}" destId="{E355DF94-E97E-0647-8CBF-25206B308C7F}" srcOrd="2" destOrd="0" presId="urn:microsoft.com/office/officeart/2005/8/layout/radial4"/>
    <dgm:cxn modelId="{37964DD7-DF8F-984E-9391-D2C016B12AEC}" type="presParOf" srcId="{65206E91-A541-C144-ACE8-EE214F4A18EA}" destId="{2876706D-4E02-2A4D-800A-8EA69E69946B}" srcOrd="3" destOrd="0" presId="urn:microsoft.com/office/officeart/2005/8/layout/radial4"/>
    <dgm:cxn modelId="{D471D3B1-9E5A-764C-9040-8ADC7683486C}" type="presParOf" srcId="{65206E91-A541-C144-ACE8-EE214F4A18EA}" destId="{94BF0D7C-3D52-4E48-8B65-8161E0AAF0AC}" srcOrd="4" destOrd="0" presId="urn:microsoft.com/office/officeart/2005/8/layout/radial4"/>
    <dgm:cxn modelId="{5E425817-47DC-3541-9E89-0F2B769E2862}" type="presParOf" srcId="{65206E91-A541-C144-ACE8-EE214F4A18EA}" destId="{22E91446-E3B1-EA48-913B-AFB1EEEEB52F}" srcOrd="5" destOrd="0" presId="urn:microsoft.com/office/officeart/2005/8/layout/radial4"/>
    <dgm:cxn modelId="{BFDB0A28-FE06-3E4F-9693-BEACBCAC6FAD}" type="presParOf" srcId="{65206E91-A541-C144-ACE8-EE214F4A18EA}" destId="{D1F2187C-1804-4740-B22D-458D721B24EB}" srcOrd="6" destOrd="0" presId="urn:microsoft.com/office/officeart/2005/8/layout/radial4"/>
    <dgm:cxn modelId="{CFF597B5-BF6C-2F43-86AE-1E17712575CB}" type="presParOf" srcId="{65206E91-A541-C144-ACE8-EE214F4A18EA}" destId="{7B5086FE-136C-DD46-A077-C5A24BEA4F08}" srcOrd="7" destOrd="0" presId="urn:microsoft.com/office/officeart/2005/8/layout/radial4"/>
    <dgm:cxn modelId="{E14BCABD-D774-D742-BE62-9DCAF6EA7F27}" type="presParOf" srcId="{65206E91-A541-C144-ACE8-EE214F4A18EA}" destId="{B3D8FFEE-14A4-D243-AB7C-2E5109113BC1}"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469656-1DA7-8D4D-A9D0-9F0479EFC170}" type="doc">
      <dgm:prSet loTypeId="urn:microsoft.com/office/officeart/2005/8/layout/default" loCatId="" qsTypeId="urn:microsoft.com/office/officeart/2005/8/quickstyle/simple4" qsCatId="simple" csTypeId="urn:microsoft.com/office/officeart/2005/8/colors/accent4_5" csCatId="accent4" phldr="1"/>
      <dgm:spPr/>
      <dgm:t>
        <a:bodyPr/>
        <a:lstStyle/>
        <a:p>
          <a:endParaRPr lang="en-US"/>
        </a:p>
      </dgm:t>
    </dgm:pt>
    <dgm:pt modelId="{2D1F8C39-A5BE-904C-BCC5-865C53A3FA20}">
      <dgm:prSet/>
      <dgm:spPr/>
      <dgm:t>
        <a:bodyPr/>
        <a:lstStyle/>
        <a:p>
          <a:pPr rtl="0"/>
          <a:r>
            <a:rPr lang="en-GB" smtClean="0"/>
            <a:t>Reduce inappropriate hospital admissions </a:t>
          </a:r>
          <a:endParaRPr lang="en-GB"/>
        </a:p>
      </dgm:t>
    </dgm:pt>
    <dgm:pt modelId="{AEE91BF5-E0F8-8843-AA3C-D2E9AF1729AE}" type="parTrans" cxnId="{6A996C73-A5A2-EA40-ADDB-A79BEE493AC1}">
      <dgm:prSet/>
      <dgm:spPr/>
      <dgm:t>
        <a:bodyPr/>
        <a:lstStyle/>
        <a:p>
          <a:endParaRPr lang="en-US"/>
        </a:p>
      </dgm:t>
    </dgm:pt>
    <dgm:pt modelId="{C0E80FE4-53F4-D243-9636-A6123DADFD53}" type="sibTrans" cxnId="{6A996C73-A5A2-EA40-ADDB-A79BEE493AC1}">
      <dgm:prSet/>
      <dgm:spPr/>
      <dgm:t>
        <a:bodyPr/>
        <a:lstStyle/>
        <a:p>
          <a:endParaRPr lang="en-US"/>
        </a:p>
      </dgm:t>
    </dgm:pt>
    <dgm:pt modelId="{10496B41-F85F-C041-A359-CD997B5848D1}">
      <dgm:prSet/>
      <dgm:spPr/>
      <dgm:t>
        <a:bodyPr/>
        <a:lstStyle/>
        <a:p>
          <a:pPr rtl="0"/>
          <a:r>
            <a:rPr lang="en-GB" smtClean="0"/>
            <a:t>Reduce unnecessary care costs</a:t>
          </a:r>
          <a:endParaRPr lang="en-GB"/>
        </a:p>
      </dgm:t>
    </dgm:pt>
    <dgm:pt modelId="{AB28FB6C-66B5-8449-97DF-EA1C553AFFE3}" type="parTrans" cxnId="{1757A124-B4A2-C241-A9BA-691E972C81CC}">
      <dgm:prSet/>
      <dgm:spPr/>
      <dgm:t>
        <a:bodyPr/>
        <a:lstStyle/>
        <a:p>
          <a:endParaRPr lang="en-US"/>
        </a:p>
      </dgm:t>
    </dgm:pt>
    <dgm:pt modelId="{43D6D5C7-E338-0A4A-A456-FB2A451800AE}" type="sibTrans" cxnId="{1757A124-B4A2-C241-A9BA-691E972C81CC}">
      <dgm:prSet/>
      <dgm:spPr/>
      <dgm:t>
        <a:bodyPr/>
        <a:lstStyle/>
        <a:p>
          <a:endParaRPr lang="en-US"/>
        </a:p>
      </dgm:t>
    </dgm:pt>
    <dgm:pt modelId="{6AD1502F-A248-6241-974D-AF93C26391C6}">
      <dgm:prSet/>
      <dgm:spPr/>
      <dgm:t>
        <a:bodyPr/>
        <a:lstStyle/>
        <a:p>
          <a:pPr rtl="0"/>
          <a:r>
            <a:rPr lang="en-GB" smtClean="0"/>
            <a:t>Faster diagnosis and earlier intervention- eg direct access</a:t>
          </a:r>
          <a:endParaRPr lang="en-GB"/>
        </a:p>
      </dgm:t>
    </dgm:pt>
    <dgm:pt modelId="{C5BA337B-59D0-0D4C-B735-48B33085AFF1}" type="parTrans" cxnId="{B7225301-CB4A-374F-8297-89FA44863591}">
      <dgm:prSet/>
      <dgm:spPr/>
      <dgm:t>
        <a:bodyPr/>
        <a:lstStyle/>
        <a:p>
          <a:endParaRPr lang="en-US"/>
        </a:p>
      </dgm:t>
    </dgm:pt>
    <dgm:pt modelId="{06B07EA6-716A-2243-ACC2-542A232E6119}" type="sibTrans" cxnId="{B7225301-CB4A-374F-8297-89FA44863591}">
      <dgm:prSet/>
      <dgm:spPr/>
      <dgm:t>
        <a:bodyPr/>
        <a:lstStyle/>
        <a:p>
          <a:endParaRPr lang="en-US"/>
        </a:p>
      </dgm:t>
    </dgm:pt>
    <dgm:pt modelId="{45AD3A02-F515-C544-986E-D0C7D750AD61}">
      <dgm:prSet/>
      <dgm:spPr/>
      <dgm:t>
        <a:bodyPr/>
        <a:lstStyle/>
        <a:p>
          <a:pPr rtl="0"/>
          <a:r>
            <a:rPr lang="en-GB" smtClean="0"/>
            <a:t>HWB -Prevention , Self care and management  and health screening </a:t>
          </a:r>
          <a:endParaRPr lang="en-GB"/>
        </a:p>
      </dgm:t>
    </dgm:pt>
    <dgm:pt modelId="{34E022D8-193B-1F44-B1FD-67EB9C90E0AD}" type="parTrans" cxnId="{85075535-A231-2046-89FD-038DD8208386}">
      <dgm:prSet/>
      <dgm:spPr/>
      <dgm:t>
        <a:bodyPr/>
        <a:lstStyle/>
        <a:p>
          <a:endParaRPr lang="en-US"/>
        </a:p>
      </dgm:t>
    </dgm:pt>
    <dgm:pt modelId="{8D2968EB-938B-364F-9336-183D04467563}" type="sibTrans" cxnId="{85075535-A231-2046-89FD-038DD8208386}">
      <dgm:prSet/>
      <dgm:spPr/>
      <dgm:t>
        <a:bodyPr/>
        <a:lstStyle/>
        <a:p>
          <a:endParaRPr lang="en-US"/>
        </a:p>
      </dgm:t>
    </dgm:pt>
    <dgm:pt modelId="{1C414FC6-46B5-5D43-AC66-EB00E0CA384A}">
      <dgm:prSet/>
      <dgm:spPr/>
      <dgm:t>
        <a:bodyPr/>
        <a:lstStyle/>
        <a:p>
          <a:pPr rtl="0"/>
          <a:r>
            <a:rPr lang="en-GB" smtClean="0"/>
            <a:t>New models of care</a:t>
          </a:r>
          <a:endParaRPr lang="en-GB"/>
        </a:p>
      </dgm:t>
    </dgm:pt>
    <dgm:pt modelId="{3FEADF1C-ACD8-6F45-8FDF-109824F61CB6}" type="parTrans" cxnId="{F7AF6541-5923-BA49-9B15-E0F2AF3A11C4}">
      <dgm:prSet/>
      <dgm:spPr/>
      <dgm:t>
        <a:bodyPr/>
        <a:lstStyle/>
        <a:p>
          <a:endParaRPr lang="en-US"/>
        </a:p>
      </dgm:t>
    </dgm:pt>
    <dgm:pt modelId="{6A7910D9-26B1-C549-A9E0-328913F34DCE}" type="sibTrans" cxnId="{F7AF6541-5923-BA49-9B15-E0F2AF3A11C4}">
      <dgm:prSet/>
      <dgm:spPr/>
      <dgm:t>
        <a:bodyPr/>
        <a:lstStyle/>
        <a:p>
          <a:endParaRPr lang="en-US"/>
        </a:p>
      </dgm:t>
    </dgm:pt>
    <dgm:pt modelId="{1D07CF4A-3591-6845-AC0D-479C8E8F4A9A}">
      <dgm:prSet/>
      <dgm:spPr/>
      <dgm:t>
        <a:bodyPr/>
        <a:lstStyle/>
        <a:p>
          <a:pPr rtl="0"/>
          <a:r>
            <a:rPr lang="en-GB" smtClean="0"/>
            <a:t>Extended skills</a:t>
          </a:r>
          <a:endParaRPr lang="en-GB"/>
        </a:p>
      </dgm:t>
    </dgm:pt>
    <dgm:pt modelId="{5BB2BB81-EDC9-E147-9DF9-3F201958F644}" type="parTrans" cxnId="{CE9FEBD8-0528-A84C-A1A7-B81C70E0EB09}">
      <dgm:prSet/>
      <dgm:spPr/>
      <dgm:t>
        <a:bodyPr/>
        <a:lstStyle/>
        <a:p>
          <a:endParaRPr lang="en-US"/>
        </a:p>
      </dgm:t>
    </dgm:pt>
    <dgm:pt modelId="{3180BB83-1202-AC48-A5A7-B3A37AB38A6B}" type="sibTrans" cxnId="{CE9FEBD8-0528-A84C-A1A7-B81C70E0EB09}">
      <dgm:prSet/>
      <dgm:spPr/>
      <dgm:t>
        <a:bodyPr/>
        <a:lstStyle/>
        <a:p>
          <a:endParaRPr lang="en-US"/>
        </a:p>
      </dgm:t>
    </dgm:pt>
    <dgm:pt modelId="{6598D73F-3681-284F-9495-8A01756E7B83}">
      <dgm:prSet/>
      <dgm:spPr/>
      <dgm:t>
        <a:bodyPr/>
        <a:lstStyle/>
        <a:p>
          <a:pPr rtl="0"/>
          <a:r>
            <a:rPr lang="en-GB" smtClean="0"/>
            <a:t>Integration </a:t>
          </a:r>
          <a:endParaRPr lang="en-GB"/>
        </a:p>
      </dgm:t>
    </dgm:pt>
    <dgm:pt modelId="{04DB16DB-68EB-0C4D-BAA1-7F6379CD89A9}" type="parTrans" cxnId="{6A6A2157-FF4D-C04C-A960-F46EE046FA73}">
      <dgm:prSet/>
      <dgm:spPr/>
      <dgm:t>
        <a:bodyPr/>
        <a:lstStyle/>
        <a:p>
          <a:endParaRPr lang="en-US"/>
        </a:p>
      </dgm:t>
    </dgm:pt>
    <dgm:pt modelId="{87759CEA-6617-B34D-8FE7-1C64A0C3A2BB}" type="sibTrans" cxnId="{6A6A2157-FF4D-C04C-A960-F46EE046FA73}">
      <dgm:prSet/>
      <dgm:spPr/>
      <dgm:t>
        <a:bodyPr/>
        <a:lstStyle/>
        <a:p>
          <a:endParaRPr lang="en-US"/>
        </a:p>
      </dgm:t>
    </dgm:pt>
    <dgm:pt modelId="{2D35606C-2337-4949-97E7-035F954F1751}">
      <dgm:prSet/>
      <dgm:spPr/>
      <dgm:t>
        <a:bodyPr/>
        <a:lstStyle/>
        <a:p>
          <a:pPr rtl="0"/>
          <a:r>
            <a:rPr lang="en-GB" smtClean="0"/>
            <a:t>Delivery of services closer to home </a:t>
          </a:r>
          <a:endParaRPr lang="en-GB"/>
        </a:p>
      </dgm:t>
    </dgm:pt>
    <dgm:pt modelId="{B42B41C8-BDA4-1248-926A-3AC4ECB20700}" type="parTrans" cxnId="{60BC69D5-E806-1F47-AEE3-48E613A32A8A}">
      <dgm:prSet/>
      <dgm:spPr/>
      <dgm:t>
        <a:bodyPr/>
        <a:lstStyle/>
        <a:p>
          <a:endParaRPr lang="en-US"/>
        </a:p>
      </dgm:t>
    </dgm:pt>
    <dgm:pt modelId="{DA94E869-9526-A84D-8116-0E292DD30690}" type="sibTrans" cxnId="{60BC69D5-E806-1F47-AEE3-48E613A32A8A}">
      <dgm:prSet/>
      <dgm:spPr/>
      <dgm:t>
        <a:bodyPr/>
        <a:lstStyle/>
        <a:p>
          <a:endParaRPr lang="en-US"/>
        </a:p>
      </dgm:t>
    </dgm:pt>
    <dgm:pt modelId="{D26A5EA5-7F97-E74E-9E7A-0B7D50227873}">
      <dgm:prSet/>
      <dgm:spPr/>
      <dgm:t>
        <a:bodyPr/>
        <a:lstStyle/>
        <a:p>
          <a:pPr rtl="0"/>
          <a:r>
            <a:rPr lang="en-GB" smtClean="0"/>
            <a:t>Faster diagnosis and early intervention</a:t>
          </a:r>
          <a:endParaRPr lang="en-GB"/>
        </a:p>
      </dgm:t>
    </dgm:pt>
    <dgm:pt modelId="{6696C1C0-8048-CC48-B7C8-B04F06AF4550}" type="parTrans" cxnId="{33715506-55DB-DB4D-A26F-22F2B6114807}">
      <dgm:prSet/>
      <dgm:spPr/>
      <dgm:t>
        <a:bodyPr/>
        <a:lstStyle/>
        <a:p>
          <a:endParaRPr lang="en-US"/>
        </a:p>
      </dgm:t>
    </dgm:pt>
    <dgm:pt modelId="{857B4ED1-794E-CB47-A781-25591AC2A7E0}" type="sibTrans" cxnId="{33715506-55DB-DB4D-A26F-22F2B6114807}">
      <dgm:prSet/>
      <dgm:spPr/>
      <dgm:t>
        <a:bodyPr/>
        <a:lstStyle/>
        <a:p>
          <a:endParaRPr lang="en-US"/>
        </a:p>
      </dgm:t>
    </dgm:pt>
    <dgm:pt modelId="{A03E1D8E-140D-2247-B43E-E2CE3D3AA3F0}">
      <dgm:prSet/>
      <dgm:spPr/>
      <dgm:t>
        <a:bodyPr/>
        <a:lstStyle/>
        <a:p>
          <a:pPr rtl="0"/>
          <a:r>
            <a:rPr lang="en-GB" smtClean="0"/>
            <a:t>Parity between physical and mental health</a:t>
          </a:r>
          <a:endParaRPr lang="en-GB"/>
        </a:p>
      </dgm:t>
    </dgm:pt>
    <dgm:pt modelId="{B8A587AF-315D-7D46-845A-7AA9E359DB3D}" type="parTrans" cxnId="{8590120A-AC7E-2C48-B534-A4F79EFCA089}">
      <dgm:prSet/>
      <dgm:spPr/>
      <dgm:t>
        <a:bodyPr/>
        <a:lstStyle/>
        <a:p>
          <a:endParaRPr lang="en-US"/>
        </a:p>
      </dgm:t>
    </dgm:pt>
    <dgm:pt modelId="{D665C6CF-266D-074B-80A7-775EC2B4AD8B}" type="sibTrans" cxnId="{8590120A-AC7E-2C48-B534-A4F79EFCA089}">
      <dgm:prSet/>
      <dgm:spPr/>
      <dgm:t>
        <a:bodyPr/>
        <a:lstStyle/>
        <a:p>
          <a:endParaRPr lang="en-US"/>
        </a:p>
      </dgm:t>
    </dgm:pt>
    <dgm:pt modelId="{727C5F3E-72A4-F745-B0B5-7B30D548715D}">
      <dgm:prSet/>
      <dgm:spPr/>
      <dgm:t>
        <a:bodyPr/>
        <a:lstStyle/>
        <a:p>
          <a:pPr rtl="0"/>
          <a:r>
            <a:rPr lang="en-GB" smtClean="0"/>
            <a:t>Care co ordination- seamless services </a:t>
          </a:r>
          <a:endParaRPr lang="en-GB"/>
        </a:p>
      </dgm:t>
    </dgm:pt>
    <dgm:pt modelId="{4C7A7896-7CF3-DC4A-9ECD-6A0CB4F13D37}" type="parTrans" cxnId="{BDC68CD3-EA10-4142-A917-2E08F4DC3CF7}">
      <dgm:prSet/>
      <dgm:spPr/>
      <dgm:t>
        <a:bodyPr/>
        <a:lstStyle/>
        <a:p>
          <a:endParaRPr lang="en-US"/>
        </a:p>
      </dgm:t>
    </dgm:pt>
    <dgm:pt modelId="{986BE2F2-E57B-5840-838C-0ACAD1CF234F}" type="sibTrans" cxnId="{BDC68CD3-EA10-4142-A917-2E08F4DC3CF7}">
      <dgm:prSet/>
      <dgm:spPr/>
      <dgm:t>
        <a:bodyPr/>
        <a:lstStyle/>
        <a:p>
          <a:endParaRPr lang="en-US"/>
        </a:p>
      </dgm:t>
    </dgm:pt>
    <dgm:pt modelId="{AA5A0F31-F10E-5046-85F9-EDB2B56B9C3C}">
      <dgm:prSet/>
      <dgm:spPr/>
      <dgm:t>
        <a:bodyPr/>
        <a:lstStyle/>
        <a:p>
          <a:pPr rtl="0"/>
          <a:r>
            <a:rPr lang="en-GB" smtClean="0"/>
            <a:t>Research evidenced based outcomes </a:t>
          </a:r>
          <a:endParaRPr lang="en-GB"/>
        </a:p>
      </dgm:t>
    </dgm:pt>
    <dgm:pt modelId="{FF5054B9-CADC-4146-99A1-7001583AE6DB}" type="parTrans" cxnId="{BFF863D3-7FC1-9B48-B256-4C3D137F9FC5}">
      <dgm:prSet/>
      <dgm:spPr/>
      <dgm:t>
        <a:bodyPr/>
        <a:lstStyle/>
        <a:p>
          <a:endParaRPr lang="en-US"/>
        </a:p>
      </dgm:t>
    </dgm:pt>
    <dgm:pt modelId="{FE851D79-0890-404D-ABEA-AB8FD69EB81C}" type="sibTrans" cxnId="{BFF863D3-7FC1-9B48-B256-4C3D137F9FC5}">
      <dgm:prSet/>
      <dgm:spPr/>
      <dgm:t>
        <a:bodyPr/>
        <a:lstStyle/>
        <a:p>
          <a:endParaRPr lang="en-US"/>
        </a:p>
      </dgm:t>
    </dgm:pt>
    <dgm:pt modelId="{3F6FCF57-3FD9-E046-B4AD-68E95D13721A}" type="pres">
      <dgm:prSet presAssocID="{2A469656-1DA7-8D4D-A9D0-9F0479EFC170}" presName="diagram" presStyleCnt="0">
        <dgm:presLayoutVars>
          <dgm:dir/>
          <dgm:resizeHandles val="exact"/>
        </dgm:presLayoutVars>
      </dgm:prSet>
      <dgm:spPr/>
      <dgm:t>
        <a:bodyPr/>
        <a:lstStyle/>
        <a:p>
          <a:endParaRPr lang="en-US"/>
        </a:p>
      </dgm:t>
    </dgm:pt>
    <dgm:pt modelId="{1F255773-C114-E34B-B93B-4B4AC13087A7}" type="pres">
      <dgm:prSet presAssocID="{2D1F8C39-A5BE-904C-BCC5-865C53A3FA20}" presName="node" presStyleLbl="node1" presStyleIdx="0" presStyleCnt="12">
        <dgm:presLayoutVars>
          <dgm:bulletEnabled val="1"/>
        </dgm:presLayoutVars>
      </dgm:prSet>
      <dgm:spPr/>
      <dgm:t>
        <a:bodyPr/>
        <a:lstStyle/>
        <a:p>
          <a:endParaRPr lang="en-US"/>
        </a:p>
      </dgm:t>
    </dgm:pt>
    <dgm:pt modelId="{F2F84BDA-6DBB-D641-BB1A-8D986683059B}" type="pres">
      <dgm:prSet presAssocID="{C0E80FE4-53F4-D243-9636-A6123DADFD53}" presName="sibTrans" presStyleCnt="0"/>
      <dgm:spPr/>
    </dgm:pt>
    <dgm:pt modelId="{C8E464AE-32D0-5642-AE87-D221697E3133}" type="pres">
      <dgm:prSet presAssocID="{10496B41-F85F-C041-A359-CD997B5848D1}" presName="node" presStyleLbl="node1" presStyleIdx="1" presStyleCnt="12">
        <dgm:presLayoutVars>
          <dgm:bulletEnabled val="1"/>
        </dgm:presLayoutVars>
      </dgm:prSet>
      <dgm:spPr/>
      <dgm:t>
        <a:bodyPr/>
        <a:lstStyle/>
        <a:p>
          <a:endParaRPr lang="en-US"/>
        </a:p>
      </dgm:t>
    </dgm:pt>
    <dgm:pt modelId="{88E50C82-2B89-2F4B-9A00-372296D8C4BB}" type="pres">
      <dgm:prSet presAssocID="{43D6D5C7-E338-0A4A-A456-FB2A451800AE}" presName="sibTrans" presStyleCnt="0"/>
      <dgm:spPr/>
    </dgm:pt>
    <dgm:pt modelId="{4565826D-D4F1-974B-8D7B-C3CB9253BF1F}" type="pres">
      <dgm:prSet presAssocID="{6AD1502F-A248-6241-974D-AF93C26391C6}" presName="node" presStyleLbl="node1" presStyleIdx="2" presStyleCnt="12">
        <dgm:presLayoutVars>
          <dgm:bulletEnabled val="1"/>
        </dgm:presLayoutVars>
      </dgm:prSet>
      <dgm:spPr/>
      <dgm:t>
        <a:bodyPr/>
        <a:lstStyle/>
        <a:p>
          <a:endParaRPr lang="en-US"/>
        </a:p>
      </dgm:t>
    </dgm:pt>
    <dgm:pt modelId="{FD77A76D-724F-D14F-A0B2-56B2331853E6}" type="pres">
      <dgm:prSet presAssocID="{06B07EA6-716A-2243-ACC2-542A232E6119}" presName="sibTrans" presStyleCnt="0"/>
      <dgm:spPr/>
    </dgm:pt>
    <dgm:pt modelId="{4FD5B5C1-1C5E-B14A-9FBA-FB47B5BE675F}" type="pres">
      <dgm:prSet presAssocID="{45AD3A02-F515-C544-986E-D0C7D750AD61}" presName="node" presStyleLbl="node1" presStyleIdx="3" presStyleCnt="12">
        <dgm:presLayoutVars>
          <dgm:bulletEnabled val="1"/>
        </dgm:presLayoutVars>
      </dgm:prSet>
      <dgm:spPr/>
      <dgm:t>
        <a:bodyPr/>
        <a:lstStyle/>
        <a:p>
          <a:endParaRPr lang="en-US"/>
        </a:p>
      </dgm:t>
    </dgm:pt>
    <dgm:pt modelId="{3ABF091D-B2BB-E649-9B5D-80685F78DEA1}" type="pres">
      <dgm:prSet presAssocID="{8D2968EB-938B-364F-9336-183D04467563}" presName="sibTrans" presStyleCnt="0"/>
      <dgm:spPr/>
    </dgm:pt>
    <dgm:pt modelId="{52F56628-8913-AC42-9A98-108A467817E5}" type="pres">
      <dgm:prSet presAssocID="{1C414FC6-46B5-5D43-AC66-EB00E0CA384A}" presName="node" presStyleLbl="node1" presStyleIdx="4" presStyleCnt="12">
        <dgm:presLayoutVars>
          <dgm:bulletEnabled val="1"/>
        </dgm:presLayoutVars>
      </dgm:prSet>
      <dgm:spPr/>
      <dgm:t>
        <a:bodyPr/>
        <a:lstStyle/>
        <a:p>
          <a:endParaRPr lang="en-US"/>
        </a:p>
      </dgm:t>
    </dgm:pt>
    <dgm:pt modelId="{87499FF2-E98C-0E42-AAB9-FB6641CE3E59}" type="pres">
      <dgm:prSet presAssocID="{6A7910D9-26B1-C549-A9E0-328913F34DCE}" presName="sibTrans" presStyleCnt="0"/>
      <dgm:spPr/>
    </dgm:pt>
    <dgm:pt modelId="{D6DF28C6-E5FF-104F-93B3-79D1D93C9BED}" type="pres">
      <dgm:prSet presAssocID="{1D07CF4A-3591-6845-AC0D-479C8E8F4A9A}" presName="node" presStyleLbl="node1" presStyleIdx="5" presStyleCnt="12">
        <dgm:presLayoutVars>
          <dgm:bulletEnabled val="1"/>
        </dgm:presLayoutVars>
      </dgm:prSet>
      <dgm:spPr/>
      <dgm:t>
        <a:bodyPr/>
        <a:lstStyle/>
        <a:p>
          <a:endParaRPr lang="en-US"/>
        </a:p>
      </dgm:t>
    </dgm:pt>
    <dgm:pt modelId="{CAC7C37C-C356-804F-991C-878806355590}" type="pres">
      <dgm:prSet presAssocID="{3180BB83-1202-AC48-A5A7-B3A37AB38A6B}" presName="sibTrans" presStyleCnt="0"/>
      <dgm:spPr/>
    </dgm:pt>
    <dgm:pt modelId="{DED430C0-E578-CB44-8D5F-2B47724161F8}" type="pres">
      <dgm:prSet presAssocID="{6598D73F-3681-284F-9495-8A01756E7B83}" presName="node" presStyleLbl="node1" presStyleIdx="6" presStyleCnt="12">
        <dgm:presLayoutVars>
          <dgm:bulletEnabled val="1"/>
        </dgm:presLayoutVars>
      </dgm:prSet>
      <dgm:spPr/>
      <dgm:t>
        <a:bodyPr/>
        <a:lstStyle/>
        <a:p>
          <a:endParaRPr lang="en-US"/>
        </a:p>
      </dgm:t>
    </dgm:pt>
    <dgm:pt modelId="{CADEE74A-7F62-0540-BF66-B4AA78BC92EA}" type="pres">
      <dgm:prSet presAssocID="{87759CEA-6617-B34D-8FE7-1C64A0C3A2BB}" presName="sibTrans" presStyleCnt="0"/>
      <dgm:spPr/>
    </dgm:pt>
    <dgm:pt modelId="{768BE68F-D0DF-B24E-9B87-3B20791D3B7E}" type="pres">
      <dgm:prSet presAssocID="{2D35606C-2337-4949-97E7-035F954F1751}" presName="node" presStyleLbl="node1" presStyleIdx="7" presStyleCnt="12">
        <dgm:presLayoutVars>
          <dgm:bulletEnabled val="1"/>
        </dgm:presLayoutVars>
      </dgm:prSet>
      <dgm:spPr/>
      <dgm:t>
        <a:bodyPr/>
        <a:lstStyle/>
        <a:p>
          <a:endParaRPr lang="en-US"/>
        </a:p>
      </dgm:t>
    </dgm:pt>
    <dgm:pt modelId="{D13497FC-6185-0F46-8294-171B0120A5DD}" type="pres">
      <dgm:prSet presAssocID="{DA94E869-9526-A84D-8116-0E292DD30690}" presName="sibTrans" presStyleCnt="0"/>
      <dgm:spPr/>
    </dgm:pt>
    <dgm:pt modelId="{B764E94E-EB16-2E43-9BFA-D43DBA33EEC7}" type="pres">
      <dgm:prSet presAssocID="{D26A5EA5-7F97-E74E-9E7A-0B7D50227873}" presName="node" presStyleLbl="node1" presStyleIdx="8" presStyleCnt="12">
        <dgm:presLayoutVars>
          <dgm:bulletEnabled val="1"/>
        </dgm:presLayoutVars>
      </dgm:prSet>
      <dgm:spPr/>
      <dgm:t>
        <a:bodyPr/>
        <a:lstStyle/>
        <a:p>
          <a:endParaRPr lang="en-US"/>
        </a:p>
      </dgm:t>
    </dgm:pt>
    <dgm:pt modelId="{9030E1D8-C88D-A844-9974-4805B93BD69C}" type="pres">
      <dgm:prSet presAssocID="{857B4ED1-794E-CB47-A781-25591AC2A7E0}" presName="sibTrans" presStyleCnt="0"/>
      <dgm:spPr/>
    </dgm:pt>
    <dgm:pt modelId="{31713007-35C1-8946-9A39-83D0ECAAF41A}" type="pres">
      <dgm:prSet presAssocID="{A03E1D8E-140D-2247-B43E-E2CE3D3AA3F0}" presName="node" presStyleLbl="node1" presStyleIdx="9" presStyleCnt="12">
        <dgm:presLayoutVars>
          <dgm:bulletEnabled val="1"/>
        </dgm:presLayoutVars>
      </dgm:prSet>
      <dgm:spPr/>
      <dgm:t>
        <a:bodyPr/>
        <a:lstStyle/>
        <a:p>
          <a:endParaRPr lang="en-US"/>
        </a:p>
      </dgm:t>
    </dgm:pt>
    <dgm:pt modelId="{04C1566D-5B44-A441-AAF5-FB10481544E3}" type="pres">
      <dgm:prSet presAssocID="{D665C6CF-266D-074B-80A7-775EC2B4AD8B}" presName="sibTrans" presStyleCnt="0"/>
      <dgm:spPr/>
    </dgm:pt>
    <dgm:pt modelId="{EE13C25C-F91C-9345-9682-131B4D75B369}" type="pres">
      <dgm:prSet presAssocID="{727C5F3E-72A4-F745-B0B5-7B30D548715D}" presName="node" presStyleLbl="node1" presStyleIdx="10" presStyleCnt="12">
        <dgm:presLayoutVars>
          <dgm:bulletEnabled val="1"/>
        </dgm:presLayoutVars>
      </dgm:prSet>
      <dgm:spPr/>
      <dgm:t>
        <a:bodyPr/>
        <a:lstStyle/>
        <a:p>
          <a:endParaRPr lang="en-US"/>
        </a:p>
      </dgm:t>
    </dgm:pt>
    <dgm:pt modelId="{D1E19B2F-B04C-DD42-A33E-9BF3607A4F79}" type="pres">
      <dgm:prSet presAssocID="{986BE2F2-E57B-5840-838C-0ACAD1CF234F}" presName="sibTrans" presStyleCnt="0"/>
      <dgm:spPr/>
    </dgm:pt>
    <dgm:pt modelId="{029B9382-63B6-404C-AB1E-CAD841DA24FE}" type="pres">
      <dgm:prSet presAssocID="{AA5A0F31-F10E-5046-85F9-EDB2B56B9C3C}" presName="node" presStyleLbl="node1" presStyleIdx="11" presStyleCnt="12">
        <dgm:presLayoutVars>
          <dgm:bulletEnabled val="1"/>
        </dgm:presLayoutVars>
      </dgm:prSet>
      <dgm:spPr/>
      <dgm:t>
        <a:bodyPr/>
        <a:lstStyle/>
        <a:p>
          <a:endParaRPr lang="en-US"/>
        </a:p>
      </dgm:t>
    </dgm:pt>
  </dgm:ptLst>
  <dgm:cxnLst>
    <dgm:cxn modelId="{60BC69D5-E806-1F47-AEE3-48E613A32A8A}" srcId="{2A469656-1DA7-8D4D-A9D0-9F0479EFC170}" destId="{2D35606C-2337-4949-97E7-035F954F1751}" srcOrd="7" destOrd="0" parTransId="{B42B41C8-BDA4-1248-926A-3AC4ECB20700}" sibTransId="{DA94E869-9526-A84D-8116-0E292DD30690}"/>
    <dgm:cxn modelId="{F7AF6541-5923-BA49-9B15-E0F2AF3A11C4}" srcId="{2A469656-1DA7-8D4D-A9D0-9F0479EFC170}" destId="{1C414FC6-46B5-5D43-AC66-EB00E0CA384A}" srcOrd="4" destOrd="0" parTransId="{3FEADF1C-ACD8-6F45-8FDF-109824F61CB6}" sibTransId="{6A7910D9-26B1-C549-A9E0-328913F34DCE}"/>
    <dgm:cxn modelId="{B3654138-759B-5840-8520-3B58620DACD0}" type="presOf" srcId="{727C5F3E-72A4-F745-B0B5-7B30D548715D}" destId="{EE13C25C-F91C-9345-9682-131B4D75B369}" srcOrd="0" destOrd="0" presId="urn:microsoft.com/office/officeart/2005/8/layout/default"/>
    <dgm:cxn modelId="{0715FB0F-4F77-9149-ADA3-6832FC1CB515}" type="presOf" srcId="{2D35606C-2337-4949-97E7-035F954F1751}" destId="{768BE68F-D0DF-B24E-9B87-3B20791D3B7E}" srcOrd="0" destOrd="0" presId="urn:microsoft.com/office/officeart/2005/8/layout/default"/>
    <dgm:cxn modelId="{CE9FEBD8-0528-A84C-A1A7-B81C70E0EB09}" srcId="{2A469656-1DA7-8D4D-A9D0-9F0479EFC170}" destId="{1D07CF4A-3591-6845-AC0D-479C8E8F4A9A}" srcOrd="5" destOrd="0" parTransId="{5BB2BB81-EDC9-E147-9DF9-3F201958F644}" sibTransId="{3180BB83-1202-AC48-A5A7-B3A37AB38A6B}"/>
    <dgm:cxn modelId="{B88C287F-D6C3-B545-8511-51381E99CE48}" type="presOf" srcId="{10496B41-F85F-C041-A359-CD997B5848D1}" destId="{C8E464AE-32D0-5642-AE87-D221697E3133}" srcOrd="0" destOrd="0" presId="urn:microsoft.com/office/officeart/2005/8/layout/default"/>
    <dgm:cxn modelId="{58776F2F-8F4D-BC43-B20F-C36D5F285271}" type="presOf" srcId="{2D1F8C39-A5BE-904C-BCC5-865C53A3FA20}" destId="{1F255773-C114-E34B-B93B-4B4AC13087A7}" srcOrd="0" destOrd="0" presId="urn:microsoft.com/office/officeart/2005/8/layout/default"/>
    <dgm:cxn modelId="{2CADAD5D-66B8-574A-B29D-76E352EA1D2F}" type="presOf" srcId="{AA5A0F31-F10E-5046-85F9-EDB2B56B9C3C}" destId="{029B9382-63B6-404C-AB1E-CAD841DA24FE}" srcOrd="0" destOrd="0" presId="urn:microsoft.com/office/officeart/2005/8/layout/default"/>
    <dgm:cxn modelId="{85075535-A231-2046-89FD-038DD8208386}" srcId="{2A469656-1DA7-8D4D-A9D0-9F0479EFC170}" destId="{45AD3A02-F515-C544-986E-D0C7D750AD61}" srcOrd="3" destOrd="0" parTransId="{34E022D8-193B-1F44-B1FD-67EB9C90E0AD}" sibTransId="{8D2968EB-938B-364F-9336-183D04467563}"/>
    <dgm:cxn modelId="{93D5211D-513E-7B4F-BF77-4678AE41BF40}" type="presOf" srcId="{D26A5EA5-7F97-E74E-9E7A-0B7D50227873}" destId="{B764E94E-EB16-2E43-9BFA-D43DBA33EEC7}" srcOrd="0" destOrd="0" presId="urn:microsoft.com/office/officeart/2005/8/layout/default"/>
    <dgm:cxn modelId="{D4CDDA4F-57FE-C841-A761-F37D8FD1C3C6}" type="presOf" srcId="{1D07CF4A-3591-6845-AC0D-479C8E8F4A9A}" destId="{D6DF28C6-E5FF-104F-93B3-79D1D93C9BED}" srcOrd="0" destOrd="0" presId="urn:microsoft.com/office/officeart/2005/8/layout/default"/>
    <dgm:cxn modelId="{BDC68CD3-EA10-4142-A917-2E08F4DC3CF7}" srcId="{2A469656-1DA7-8D4D-A9D0-9F0479EFC170}" destId="{727C5F3E-72A4-F745-B0B5-7B30D548715D}" srcOrd="10" destOrd="0" parTransId="{4C7A7896-7CF3-DC4A-9ECD-6A0CB4F13D37}" sibTransId="{986BE2F2-E57B-5840-838C-0ACAD1CF234F}"/>
    <dgm:cxn modelId="{6A6A2157-FF4D-C04C-A960-F46EE046FA73}" srcId="{2A469656-1DA7-8D4D-A9D0-9F0479EFC170}" destId="{6598D73F-3681-284F-9495-8A01756E7B83}" srcOrd="6" destOrd="0" parTransId="{04DB16DB-68EB-0C4D-BAA1-7F6379CD89A9}" sibTransId="{87759CEA-6617-B34D-8FE7-1C64A0C3A2BB}"/>
    <dgm:cxn modelId="{8D09398E-0A77-2246-ADA9-C4CA74052B9A}" type="presOf" srcId="{6598D73F-3681-284F-9495-8A01756E7B83}" destId="{DED430C0-E578-CB44-8D5F-2B47724161F8}" srcOrd="0" destOrd="0" presId="urn:microsoft.com/office/officeart/2005/8/layout/default"/>
    <dgm:cxn modelId="{1757A124-B4A2-C241-A9BA-691E972C81CC}" srcId="{2A469656-1DA7-8D4D-A9D0-9F0479EFC170}" destId="{10496B41-F85F-C041-A359-CD997B5848D1}" srcOrd="1" destOrd="0" parTransId="{AB28FB6C-66B5-8449-97DF-EA1C553AFFE3}" sibTransId="{43D6D5C7-E338-0A4A-A456-FB2A451800AE}"/>
    <dgm:cxn modelId="{6A996C73-A5A2-EA40-ADDB-A79BEE493AC1}" srcId="{2A469656-1DA7-8D4D-A9D0-9F0479EFC170}" destId="{2D1F8C39-A5BE-904C-BCC5-865C53A3FA20}" srcOrd="0" destOrd="0" parTransId="{AEE91BF5-E0F8-8843-AA3C-D2E9AF1729AE}" sibTransId="{C0E80FE4-53F4-D243-9636-A6123DADFD53}"/>
    <dgm:cxn modelId="{4A7FADEE-0924-854A-8DE4-66A4FF381295}" type="presOf" srcId="{1C414FC6-46B5-5D43-AC66-EB00E0CA384A}" destId="{52F56628-8913-AC42-9A98-108A467817E5}" srcOrd="0" destOrd="0" presId="urn:microsoft.com/office/officeart/2005/8/layout/default"/>
    <dgm:cxn modelId="{33715506-55DB-DB4D-A26F-22F2B6114807}" srcId="{2A469656-1DA7-8D4D-A9D0-9F0479EFC170}" destId="{D26A5EA5-7F97-E74E-9E7A-0B7D50227873}" srcOrd="8" destOrd="0" parTransId="{6696C1C0-8048-CC48-B7C8-B04F06AF4550}" sibTransId="{857B4ED1-794E-CB47-A781-25591AC2A7E0}"/>
    <dgm:cxn modelId="{EC39B3AB-C37D-774D-A439-DCBDADEE7789}" type="presOf" srcId="{2A469656-1DA7-8D4D-A9D0-9F0479EFC170}" destId="{3F6FCF57-3FD9-E046-B4AD-68E95D13721A}" srcOrd="0" destOrd="0" presId="urn:microsoft.com/office/officeart/2005/8/layout/default"/>
    <dgm:cxn modelId="{E1F81975-2A7C-6545-BACD-DEE350BE3279}" type="presOf" srcId="{45AD3A02-F515-C544-986E-D0C7D750AD61}" destId="{4FD5B5C1-1C5E-B14A-9FBA-FB47B5BE675F}" srcOrd="0" destOrd="0" presId="urn:microsoft.com/office/officeart/2005/8/layout/default"/>
    <dgm:cxn modelId="{BFF863D3-7FC1-9B48-B256-4C3D137F9FC5}" srcId="{2A469656-1DA7-8D4D-A9D0-9F0479EFC170}" destId="{AA5A0F31-F10E-5046-85F9-EDB2B56B9C3C}" srcOrd="11" destOrd="0" parTransId="{FF5054B9-CADC-4146-99A1-7001583AE6DB}" sibTransId="{FE851D79-0890-404D-ABEA-AB8FD69EB81C}"/>
    <dgm:cxn modelId="{296AD930-71D9-B942-A597-0E27C2922914}" type="presOf" srcId="{6AD1502F-A248-6241-974D-AF93C26391C6}" destId="{4565826D-D4F1-974B-8D7B-C3CB9253BF1F}" srcOrd="0" destOrd="0" presId="urn:microsoft.com/office/officeart/2005/8/layout/default"/>
    <dgm:cxn modelId="{8590120A-AC7E-2C48-B534-A4F79EFCA089}" srcId="{2A469656-1DA7-8D4D-A9D0-9F0479EFC170}" destId="{A03E1D8E-140D-2247-B43E-E2CE3D3AA3F0}" srcOrd="9" destOrd="0" parTransId="{B8A587AF-315D-7D46-845A-7AA9E359DB3D}" sibTransId="{D665C6CF-266D-074B-80A7-775EC2B4AD8B}"/>
    <dgm:cxn modelId="{B7225301-CB4A-374F-8297-89FA44863591}" srcId="{2A469656-1DA7-8D4D-A9D0-9F0479EFC170}" destId="{6AD1502F-A248-6241-974D-AF93C26391C6}" srcOrd="2" destOrd="0" parTransId="{C5BA337B-59D0-0D4C-B735-48B33085AFF1}" sibTransId="{06B07EA6-716A-2243-ACC2-542A232E6119}"/>
    <dgm:cxn modelId="{A9968977-2D58-6C4E-843E-1CAF1BB81BEB}" type="presOf" srcId="{A03E1D8E-140D-2247-B43E-E2CE3D3AA3F0}" destId="{31713007-35C1-8946-9A39-83D0ECAAF41A}" srcOrd="0" destOrd="0" presId="urn:microsoft.com/office/officeart/2005/8/layout/default"/>
    <dgm:cxn modelId="{AE48A5AC-FD3B-7141-B96F-14116FF0E604}" type="presParOf" srcId="{3F6FCF57-3FD9-E046-B4AD-68E95D13721A}" destId="{1F255773-C114-E34B-B93B-4B4AC13087A7}" srcOrd="0" destOrd="0" presId="urn:microsoft.com/office/officeart/2005/8/layout/default"/>
    <dgm:cxn modelId="{4D662226-C3D7-E243-96DB-2BFA59FC2C0A}" type="presParOf" srcId="{3F6FCF57-3FD9-E046-B4AD-68E95D13721A}" destId="{F2F84BDA-6DBB-D641-BB1A-8D986683059B}" srcOrd="1" destOrd="0" presId="urn:microsoft.com/office/officeart/2005/8/layout/default"/>
    <dgm:cxn modelId="{890620A2-704E-9448-A14E-5A401708D46E}" type="presParOf" srcId="{3F6FCF57-3FD9-E046-B4AD-68E95D13721A}" destId="{C8E464AE-32D0-5642-AE87-D221697E3133}" srcOrd="2" destOrd="0" presId="urn:microsoft.com/office/officeart/2005/8/layout/default"/>
    <dgm:cxn modelId="{4EE25D5D-2FDC-4844-A2EC-4F0623C8E47D}" type="presParOf" srcId="{3F6FCF57-3FD9-E046-B4AD-68E95D13721A}" destId="{88E50C82-2B89-2F4B-9A00-372296D8C4BB}" srcOrd="3" destOrd="0" presId="urn:microsoft.com/office/officeart/2005/8/layout/default"/>
    <dgm:cxn modelId="{809DC6D6-6A55-FF4A-AE60-9D98A6E010DC}" type="presParOf" srcId="{3F6FCF57-3FD9-E046-B4AD-68E95D13721A}" destId="{4565826D-D4F1-974B-8D7B-C3CB9253BF1F}" srcOrd="4" destOrd="0" presId="urn:microsoft.com/office/officeart/2005/8/layout/default"/>
    <dgm:cxn modelId="{B1DB0BFB-0A2F-8542-ADBF-F9172FF912E9}" type="presParOf" srcId="{3F6FCF57-3FD9-E046-B4AD-68E95D13721A}" destId="{FD77A76D-724F-D14F-A0B2-56B2331853E6}" srcOrd="5" destOrd="0" presId="urn:microsoft.com/office/officeart/2005/8/layout/default"/>
    <dgm:cxn modelId="{B8839549-8EF8-EA49-9213-967BF3035708}" type="presParOf" srcId="{3F6FCF57-3FD9-E046-B4AD-68E95D13721A}" destId="{4FD5B5C1-1C5E-B14A-9FBA-FB47B5BE675F}" srcOrd="6" destOrd="0" presId="urn:microsoft.com/office/officeart/2005/8/layout/default"/>
    <dgm:cxn modelId="{7FC4DB9A-787D-C843-9FB2-9253D2FAD7AD}" type="presParOf" srcId="{3F6FCF57-3FD9-E046-B4AD-68E95D13721A}" destId="{3ABF091D-B2BB-E649-9B5D-80685F78DEA1}" srcOrd="7" destOrd="0" presId="urn:microsoft.com/office/officeart/2005/8/layout/default"/>
    <dgm:cxn modelId="{AB57D85C-6903-6743-883F-71E9F79D58BF}" type="presParOf" srcId="{3F6FCF57-3FD9-E046-B4AD-68E95D13721A}" destId="{52F56628-8913-AC42-9A98-108A467817E5}" srcOrd="8" destOrd="0" presId="urn:microsoft.com/office/officeart/2005/8/layout/default"/>
    <dgm:cxn modelId="{437F9C33-8777-BA4E-A646-CA5EB5F33F07}" type="presParOf" srcId="{3F6FCF57-3FD9-E046-B4AD-68E95D13721A}" destId="{87499FF2-E98C-0E42-AAB9-FB6641CE3E59}" srcOrd="9" destOrd="0" presId="urn:microsoft.com/office/officeart/2005/8/layout/default"/>
    <dgm:cxn modelId="{89B7B67E-C7D9-0240-B4D3-16EC568EBD9E}" type="presParOf" srcId="{3F6FCF57-3FD9-E046-B4AD-68E95D13721A}" destId="{D6DF28C6-E5FF-104F-93B3-79D1D93C9BED}" srcOrd="10" destOrd="0" presId="urn:microsoft.com/office/officeart/2005/8/layout/default"/>
    <dgm:cxn modelId="{A6E0A6B1-78BD-F541-A5BA-F95406F428BB}" type="presParOf" srcId="{3F6FCF57-3FD9-E046-B4AD-68E95D13721A}" destId="{CAC7C37C-C356-804F-991C-878806355590}" srcOrd="11" destOrd="0" presId="urn:microsoft.com/office/officeart/2005/8/layout/default"/>
    <dgm:cxn modelId="{3D12460B-5B06-1E4E-AFAE-5FBEF92387D5}" type="presParOf" srcId="{3F6FCF57-3FD9-E046-B4AD-68E95D13721A}" destId="{DED430C0-E578-CB44-8D5F-2B47724161F8}" srcOrd="12" destOrd="0" presId="urn:microsoft.com/office/officeart/2005/8/layout/default"/>
    <dgm:cxn modelId="{AA323DDF-0762-724E-AD02-006A1162F0E6}" type="presParOf" srcId="{3F6FCF57-3FD9-E046-B4AD-68E95D13721A}" destId="{CADEE74A-7F62-0540-BF66-B4AA78BC92EA}" srcOrd="13" destOrd="0" presId="urn:microsoft.com/office/officeart/2005/8/layout/default"/>
    <dgm:cxn modelId="{F6DCC6DF-5DA1-8A47-A270-C4FDFDCED774}" type="presParOf" srcId="{3F6FCF57-3FD9-E046-B4AD-68E95D13721A}" destId="{768BE68F-D0DF-B24E-9B87-3B20791D3B7E}" srcOrd="14" destOrd="0" presId="urn:microsoft.com/office/officeart/2005/8/layout/default"/>
    <dgm:cxn modelId="{50FA1162-61BC-D84B-B7C4-E739551D2541}" type="presParOf" srcId="{3F6FCF57-3FD9-E046-B4AD-68E95D13721A}" destId="{D13497FC-6185-0F46-8294-171B0120A5DD}" srcOrd="15" destOrd="0" presId="urn:microsoft.com/office/officeart/2005/8/layout/default"/>
    <dgm:cxn modelId="{F1E950CC-CCA6-724C-861A-6EF166B425D2}" type="presParOf" srcId="{3F6FCF57-3FD9-E046-B4AD-68E95D13721A}" destId="{B764E94E-EB16-2E43-9BFA-D43DBA33EEC7}" srcOrd="16" destOrd="0" presId="urn:microsoft.com/office/officeart/2005/8/layout/default"/>
    <dgm:cxn modelId="{7D19B5CB-2BCE-2648-858F-B762DFE3C620}" type="presParOf" srcId="{3F6FCF57-3FD9-E046-B4AD-68E95D13721A}" destId="{9030E1D8-C88D-A844-9974-4805B93BD69C}" srcOrd="17" destOrd="0" presId="urn:microsoft.com/office/officeart/2005/8/layout/default"/>
    <dgm:cxn modelId="{F56E6A6B-C10F-4A4A-AFCB-065EF6DE1C5A}" type="presParOf" srcId="{3F6FCF57-3FD9-E046-B4AD-68E95D13721A}" destId="{31713007-35C1-8946-9A39-83D0ECAAF41A}" srcOrd="18" destOrd="0" presId="urn:microsoft.com/office/officeart/2005/8/layout/default"/>
    <dgm:cxn modelId="{4A3940DA-F40F-E446-AAD0-CC1AB027FFF1}" type="presParOf" srcId="{3F6FCF57-3FD9-E046-B4AD-68E95D13721A}" destId="{04C1566D-5B44-A441-AAF5-FB10481544E3}" srcOrd="19" destOrd="0" presId="urn:microsoft.com/office/officeart/2005/8/layout/default"/>
    <dgm:cxn modelId="{C8932508-D327-574C-8118-01C95A42D1EC}" type="presParOf" srcId="{3F6FCF57-3FD9-E046-B4AD-68E95D13721A}" destId="{EE13C25C-F91C-9345-9682-131B4D75B369}" srcOrd="20" destOrd="0" presId="urn:microsoft.com/office/officeart/2005/8/layout/default"/>
    <dgm:cxn modelId="{68BAF13F-C85B-2C45-9485-637280568783}" type="presParOf" srcId="{3F6FCF57-3FD9-E046-B4AD-68E95D13721A}" destId="{D1E19B2F-B04C-DD42-A33E-9BF3607A4F79}" srcOrd="21" destOrd="0" presId="urn:microsoft.com/office/officeart/2005/8/layout/default"/>
    <dgm:cxn modelId="{E2953F09-2188-D441-BF14-603AAAC4F55B}" type="presParOf" srcId="{3F6FCF57-3FD9-E046-B4AD-68E95D13721A}" destId="{029B9382-63B6-404C-AB1E-CAD841DA24FE}"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0EEBDE-25EB-472F-B17C-9041B879404B}" type="doc">
      <dgm:prSet loTypeId="urn:microsoft.com/office/officeart/2005/8/layout/pyramid1" loCatId="pyramid" qsTypeId="urn:microsoft.com/office/officeart/2005/8/quickstyle/3d3" qsCatId="3D" csTypeId="urn:microsoft.com/office/officeart/2005/8/colors/colorful1" csCatId="colorful" phldr="1"/>
      <dgm:spPr/>
    </dgm:pt>
    <dgm:pt modelId="{5FD73E8F-BBE8-456D-AB8D-B213EFD5F2EB}">
      <dgm:prSet phldrT="[Text]"/>
      <dgm:spPr/>
      <dgm:t>
        <a:bodyPr/>
        <a:lstStyle/>
        <a:p>
          <a:r>
            <a:rPr lang="en-US" dirty="0"/>
            <a:t>Individual advice or consultancy provided remotely (e.g. telephone, email)</a:t>
          </a:r>
        </a:p>
      </dgm:t>
    </dgm:pt>
    <dgm:pt modelId="{9E491DB6-B81F-4B51-917F-E8E8723168D5}" type="parTrans" cxnId="{E22FF027-B399-4A6E-9C07-41F6B7E5A54C}">
      <dgm:prSet/>
      <dgm:spPr/>
      <dgm:t>
        <a:bodyPr/>
        <a:lstStyle/>
        <a:p>
          <a:endParaRPr lang="en-US"/>
        </a:p>
      </dgm:t>
    </dgm:pt>
    <dgm:pt modelId="{95B97B6C-E142-4DFD-8001-49074DA32788}" type="sibTrans" cxnId="{E22FF027-B399-4A6E-9C07-41F6B7E5A54C}">
      <dgm:prSet/>
      <dgm:spPr/>
      <dgm:t>
        <a:bodyPr/>
        <a:lstStyle/>
        <a:p>
          <a:endParaRPr lang="en-US"/>
        </a:p>
      </dgm:t>
    </dgm:pt>
    <dgm:pt modelId="{1060AB05-E24D-40D8-8FF2-91DFC7552A88}">
      <dgm:prSet phldrT="[Text]"/>
      <dgm:spPr/>
      <dgm:t>
        <a:bodyPr/>
        <a:lstStyle/>
        <a:p>
          <a:r>
            <a:rPr lang="en-US" dirty="0"/>
            <a:t>CSP webpages, media resources and virtual learning environment</a:t>
          </a:r>
        </a:p>
      </dgm:t>
    </dgm:pt>
    <dgm:pt modelId="{249D4B6B-7C1D-41A4-B1D1-14490AA57B99}" type="parTrans" cxnId="{8750CA6E-716B-4929-A33B-37A3B1348F93}">
      <dgm:prSet/>
      <dgm:spPr/>
      <dgm:t>
        <a:bodyPr/>
        <a:lstStyle/>
        <a:p>
          <a:endParaRPr lang="en-US"/>
        </a:p>
      </dgm:t>
    </dgm:pt>
    <dgm:pt modelId="{C76D4150-6EF9-49AB-A8DC-60C8EEB2BDC2}" type="sibTrans" cxnId="{8750CA6E-716B-4929-A33B-37A3B1348F93}">
      <dgm:prSet/>
      <dgm:spPr/>
      <dgm:t>
        <a:bodyPr/>
        <a:lstStyle/>
        <a:p>
          <a:endParaRPr lang="en-US"/>
        </a:p>
      </dgm:t>
    </dgm:pt>
    <dgm:pt modelId="{BA232B83-7430-43B6-A4FB-213BBF8BC454}">
      <dgm:prSet/>
      <dgm:spPr/>
      <dgm:t>
        <a:bodyPr/>
        <a:lstStyle/>
        <a:p>
          <a:r>
            <a:rPr lang="en-US" dirty="0"/>
            <a:t>Deployed consultancy support </a:t>
          </a:r>
        </a:p>
      </dgm:t>
    </dgm:pt>
    <dgm:pt modelId="{472CA4DA-AFBD-425D-8594-3172A55AE890}" type="parTrans" cxnId="{DA5EE2C5-AEA3-49CA-85CE-2CBC191A8EB6}">
      <dgm:prSet/>
      <dgm:spPr/>
      <dgm:t>
        <a:bodyPr/>
        <a:lstStyle/>
        <a:p>
          <a:endParaRPr lang="en-US"/>
        </a:p>
      </dgm:t>
    </dgm:pt>
    <dgm:pt modelId="{6C2CB924-175B-463D-AE71-46EC23FA095E}" type="sibTrans" cxnId="{DA5EE2C5-AEA3-49CA-85CE-2CBC191A8EB6}">
      <dgm:prSet/>
      <dgm:spPr/>
      <dgm:t>
        <a:bodyPr/>
        <a:lstStyle/>
        <a:p>
          <a:endParaRPr lang="en-US"/>
        </a:p>
      </dgm:t>
    </dgm:pt>
    <dgm:pt modelId="{EF60CA28-6FCE-440E-85D9-CCCD9DBEE8BD}">
      <dgm:prSet/>
      <dgm:spPr/>
      <dgm:t>
        <a:bodyPr/>
        <a:lstStyle/>
        <a:p>
          <a:r>
            <a:rPr lang="en-US" dirty="0"/>
            <a:t>Face to face education and network engagement</a:t>
          </a:r>
        </a:p>
      </dgm:t>
    </dgm:pt>
    <dgm:pt modelId="{92E9E0AF-2F6E-4589-937E-C079F2BE33B3}" type="parTrans" cxnId="{2A25080B-D828-4C28-8BC2-FE59F089FD97}">
      <dgm:prSet/>
      <dgm:spPr/>
      <dgm:t>
        <a:bodyPr/>
        <a:lstStyle/>
        <a:p>
          <a:endParaRPr lang="en-US"/>
        </a:p>
      </dgm:t>
    </dgm:pt>
    <dgm:pt modelId="{953B9F79-E105-459C-8687-6495AF333C8F}" type="sibTrans" cxnId="{2A25080B-D828-4C28-8BC2-FE59F089FD97}">
      <dgm:prSet/>
      <dgm:spPr/>
      <dgm:t>
        <a:bodyPr/>
        <a:lstStyle/>
        <a:p>
          <a:endParaRPr lang="en-US"/>
        </a:p>
      </dgm:t>
    </dgm:pt>
    <dgm:pt modelId="{35C4F0E3-9BE5-48AC-B1D8-1EDF941EA362}">
      <dgm:prSet phldrT="[Text]" phldr="1"/>
      <dgm:spPr>
        <a:solidFill>
          <a:schemeClr val="bg1">
            <a:alpha val="0"/>
          </a:schemeClr>
        </a:solidFill>
        <a:ln w="0">
          <a:solidFill>
            <a:schemeClr val="bg1"/>
          </a:solidFill>
        </a:ln>
        <a:effectLst/>
      </dgm:spPr>
      <dgm:t>
        <a:bodyPr/>
        <a:lstStyle/>
        <a:p>
          <a:endParaRPr lang="en-US" dirty="0"/>
        </a:p>
      </dgm:t>
    </dgm:pt>
    <dgm:pt modelId="{59F2BE45-8052-4553-B7B4-80E0997CB0D1}" type="sibTrans" cxnId="{7ACBA11C-2396-4B97-B20D-569DE3616217}">
      <dgm:prSet/>
      <dgm:spPr/>
      <dgm:t>
        <a:bodyPr/>
        <a:lstStyle/>
        <a:p>
          <a:endParaRPr lang="en-US"/>
        </a:p>
      </dgm:t>
    </dgm:pt>
    <dgm:pt modelId="{7A3E9F67-7662-43CB-B21A-E35147BE4195}" type="parTrans" cxnId="{7ACBA11C-2396-4B97-B20D-569DE3616217}">
      <dgm:prSet/>
      <dgm:spPr/>
      <dgm:t>
        <a:bodyPr/>
        <a:lstStyle/>
        <a:p>
          <a:endParaRPr lang="en-US"/>
        </a:p>
      </dgm:t>
    </dgm:pt>
    <dgm:pt modelId="{FA9B72BA-787C-491D-B8C8-CC8B541B34D1}" type="pres">
      <dgm:prSet presAssocID="{650EEBDE-25EB-472F-B17C-9041B879404B}" presName="Name0" presStyleCnt="0">
        <dgm:presLayoutVars>
          <dgm:dir/>
          <dgm:animLvl val="lvl"/>
          <dgm:resizeHandles val="exact"/>
        </dgm:presLayoutVars>
      </dgm:prSet>
      <dgm:spPr/>
    </dgm:pt>
    <dgm:pt modelId="{405132F4-B772-4040-B3A9-F2A2098140CA}" type="pres">
      <dgm:prSet presAssocID="{35C4F0E3-9BE5-48AC-B1D8-1EDF941EA362}" presName="Name8" presStyleCnt="0"/>
      <dgm:spPr/>
    </dgm:pt>
    <dgm:pt modelId="{C0939C66-7476-4FE0-9D1E-0B9B4A7576D3}" type="pres">
      <dgm:prSet presAssocID="{35C4F0E3-9BE5-48AC-B1D8-1EDF941EA362}" presName="level" presStyleLbl="node1" presStyleIdx="0" presStyleCnt="5">
        <dgm:presLayoutVars>
          <dgm:chMax val="1"/>
          <dgm:bulletEnabled val="1"/>
        </dgm:presLayoutVars>
      </dgm:prSet>
      <dgm:spPr/>
      <dgm:t>
        <a:bodyPr/>
        <a:lstStyle/>
        <a:p>
          <a:endParaRPr lang="en-US"/>
        </a:p>
      </dgm:t>
    </dgm:pt>
    <dgm:pt modelId="{37698508-E1EF-4C35-AAFB-FB498A05AD23}" type="pres">
      <dgm:prSet presAssocID="{35C4F0E3-9BE5-48AC-B1D8-1EDF941EA362}" presName="levelTx" presStyleLbl="revTx" presStyleIdx="0" presStyleCnt="0">
        <dgm:presLayoutVars>
          <dgm:chMax val="1"/>
          <dgm:bulletEnabled val="1"/>
        </dgm:presLayoutVars>
      </dgm:prSet>
      <dgm:spPr/>
      <dgm:t>
        <a:bodyPr/>
        <a:lstStyle/>
        <a:p>
          <a:endParaRPr lang="en-US"/>
        </a:p>
      </dgm:t>
    </dgm:pt>
    <dgm:pt modelId="{92C5D08F-C977-4E86-AD8E-CC3DDE18320E}" type="pres">
      <dgm:prSet presAssocID="{BA232B83-7430-43B6-A4FB-213BBF8BC454}" presName="Name8" presStyleCnt="0"/>
      <dgm:spPr/>
    </dgm:pt>
    <dgm:pt modelId="{E256BA70-1DB5-4847-9E17-56A628D851D3}" type="pres">
      <dgm:prSet presAssocID="{BA232B83-7430-43B6-A4FB-213BBF8BC454}" presName="level" presStyleLbl="node1" presStyleIdx="1" presStyleCnt="5">
        <dgm:presLayoutVars>
          <dgm:chMax val="1"/>
          <dgm:bulletEnabled val="1"/>
        </dgm:presLayoutVars>
      </dgm:prSet>
      <dgm:spPr/>
      <dgm:t>
        <a:bodyPr/>
        <a:lstStyle/>
        <a:p>
          <a:endParaRPr lang="en-US"/>
        </a:p>
      </dgm:t>
    </dgm:pt>
    <dgm:pt modelId="{A1E0A4AF-13A2-43A3-BBD5-B5D04E823F54}" type="pres">
      <dgm:prSet presAssocID="{BA232B83-7430-43B6-A4FB-213BBF8BC454}" presName="levelTx" presStyleLbl="revTx" presStyleIdx="0" presStyleCnt="0">
        <dgm:presLayoutVars>
          <dgm:chMax val="1"/>
          <dgm:bulletEnabled val="1"/>
        </dgm:presLayoutVars>
      </dgm:prSet>
      <dgm:spPr/>
      <dgm:t>
        <a:bodyPr/>
        <a:lstStyle/>
        <a:p>
          <a:endParaRPr lang="en-US"/>
        </a:p>
      </dgm:t>
    </dgm:pt>
    <dgm:pt modelId="{67F89523-557C-48F1-BDC0-256C6D96ED81}" type="pres">
      <dgm:prSet presAssocID="{EF60CA28-6FCE-440E-85D9-CCCD9DBEE8BD}" presName="Name8" presStyleCnt="0"/>
      <dgm:spPr/>
    </dgm:pt>
    <dgm:pt modelId="{3B024D47-662D-4FF1-B98F-0412C8031EEF}" type="pres">
      <dgm:prSet presAssocID="{EF60CA28-6FCE-440E-85D9-CCCD9DBEE8BD}" presName="level" presStyleLbl="node1" presStyleIdx="2" presStyleCnt="5">
        <dgm:presLayoutVars>
          <dgm:chMax val="1"/>
          <dgm:bulletEnabled val="1"/>
        </dgm:presLayoutVars>
      </dgm:prSet>
      <dgm:spPr/>
      <dgm:t>
        <a:bodyPr/>
        <a:lstStyle/>
        <a:p>
          <a:endParaRPr lang="en-US"/>
        </a:p>
      </dgm:t>
    </dgm:pt>
    <dgm:pt modelId="{3441B2F7-8589-4A80-90A2-C89C0F07364D}" type="pres">
      <dgm:prSet presAssocID="{EF60CA28-6FCE-440E-85D9-CCCD9DBEE8BD}" presName="levelTx" presStyleLbl="revTx" presStyleIdx="0" presStyleCnt="0">
        <dgm:presLayoutVars>
          <dgm:chMax val="1"/>
          <dgm:bulletEnabled val="1"/>
        </dgm:presLayoutVars>
      </dgm:prSet>
      <dgm:spPr/>
      <dgm:t>
        <a:bodyPr/>
        <a:lstStyle/>
        <a:p>
          <a:endParaRPr lang="en-US"/>
        </a:p>
      </dgm:t>
    </dgm:pt>
    <dgm:pt modelId="{C70BE103-965B-4A26-B0DA-CE8218696D69}" type="pres">
      <dgm:prSet presAssocID="{5FD73E8F-BBE8-456D-AB8D-B213EFD5F2EB}" presName="Name8" presStyleCnt="0"/>
      <dgm:spPr/>
    </dgm:pt>
    <dgm:pt modelId="{2B8DD451-E1CA-4A97-8E71-8CAA30C8D65A}" type="pres">
      <dgm:prSet presAssocID="{5FD73E8F-BBE8-456D-AB8D-B213EFD5F2EB}" presName="level" presStyleLbl="node1" presStyleIdx="3" presStyleCnt="5">
        <dgm:presLayoutVars>
          <dgm:chMax val="1"/>
          <dgm:bulletEnabled val="1"/>
        </dgm:presLayoutVars>
      </dgm:prSet>
      <dgm:spPr/>
      <dgm:t>
        <a:bodyPr/>
        <a:lstStyle/>
        <a:p>
          <a:endParaRPr lang="en-US"/>
        </a:p>
      </dgm:t>
    </dgm:pt>
    <dgm:pt modelId="{987EF5ED-9F08-4BA3-9044-654D5E400CB3}" type="pres">
      <dgm:prSet presAssocID="{5FD73E8F-BBE8-456D-AB8D-B213EFD5F2EB}" presName="levelTx" presStyleLbl="revTx" presStyleIdx="0" presStyleCnt="0">
        <dgm:presLayoutVars>
          <dgm:chMax val="1"/>
          <dgm:bulletEnabled val="1"/>
        </dgm:presLayoutVars>
      </dgm:prSet>
      <dgm:spPr/>
      <dgm:t>
        <a:bodyPr/>
        <a:lstStyle/>
        <a:p>
          <a:endParaRPr lang="en-US"/>
        </a:p>
      </dgm:t>
    </dgm:pt>
    <dgm:pt modelId="{6561E160-7F7A-4168-AE74-A316213CEE93}" type="pres">
      <dgm:prSet presAssocID="{1060AB05-E24D-40D8-8FF2-91DFC7552A88}" presName="Name8" presStyleCnt="0"/>
      <dgm:spPr/>
    </dgm:pt>
    <dgm:pt modelId="{B156E861-5FE9-47CA-B937-362FCE1DDFA2}" type="pres">
      <dgm:prSet presAssocID="{1060AB05-E24D-40D8-8FF2-91DFC7552A88}" presName="level" presStyleLbl="node1" presStyleIdx="4" presStyleCnt="5">
        <dgm:presLayoutVars>
          <dgm:chMax val="1"/>
          <dgm:bulletEnabled val="1"/>
        </dgm:presLayoutVars>
      </dgm:prSet>
      <dgm:spPr/>
      <dgm:t>
        <a:bodyPr/>
        <a:lstStyle/>
        <a:p>
          <a:endParaRPr lang="en-US"/>
        </a:p>
      </dgm:t>
    </dgm:pt>
    <dgm:pt modelId="{885BF5C4-D068-48D8-8ACF-CCCE0EFE6D67}" type="pres">
      <dgm:prSet presAssocID="{1060AB05-E24D-40D8-8FF2-91DFC7552A88}" presName="levelTx" presStyleLbl="revTx" presStyleIdx="0" presStyleCnt="0">
        <dgm:presLayoutVars>
          <dgm:chMax val="1"/>
          <dgm:bulletEnabled val="1"/>
        </dgm:presLayoutVars>
      </dgm:prSet>
      <dgm:spPr/>
      <dgm:t>
        <a:bodyPr/>
        <a:lstStyle/>
        <a:p>
          <a:endParaRPr lang="en-US"/>
        </a:p>
      </dgm:t>
    </dgm:pt>
  </dgm:ptLst>
  <dgm:cxnLst>
    <dgm:cxn modelId="{46784D6B-E893-874F-8FD2-2386BD466872}" type="presOf" srcId="{35C4F0E3-9BE5-48AC-B1D8-1EDF941EA362}" destId="{C0939C66-7476-4FE0-9D1E-0B9B4A7576D3}" srcOrd="0" destOrd="0" presId="urn:microsoft.com/office/officeart/2005/8/layout/pyramid1"/>
    <dgm:cxn modelId="{76001BB7-5ECF-4C45-B627-D21DA9FC41C7}" type="presOf" srcId="{5FD73E8F-BBE8-456D-AB8D-B213EFD5F2EB}" destId="{987EF5ED-9F08-4BA3-9044-654D5E400CB3}" srcOrd="1" destOrd="0" presId="urn:microsoft.com/office/officeart/2005/8/layout/pyramid1"/>
    <dgm:cxn modelId="{E22FF027-B399-4A6E-9C07-41F6B7E5A54C}" srcId="{650EEBDE-25EB-472F-B17C-9041B879404B}" destId="{5FD73E8F-BBE8-456D-AB8D-B213EFD5F2EB}" srcOrd="3" destOrd="0" parTransId="{9E491DB6-B81F-4B51-917F-E8E8723168D5}" sibTransId="{95B97B6C-E142-4DFD-8001-49074DA32788}"/>
    <dgm:cxn modelId="{B4775E51-60F6-5F4A-A980-BE31C0120F0D}" type="presOf" srcId="{EF60CA28-6FCE-440E-85D9-CCCD9DBEE8BD}" destId="{3441B2F7-8589-4A80-90A2-C89C0F07364D}" srcOrd="1" destOrd="0" presId="urn:microsoft.com/office/officeart/2005/8/layout/pyramid1"/>
    <dgm:cxn modelId="{672FFB18-3EB7-734F-9DC5-0A1D9477E4EC}" type="presOf" srcId="{BA232B83-7430-43B6-A4FB-213BBF8BC454}" destId="{E256BA70-1DB5-4847-9E17-56A628D851D3}" srcOrd="0" destOrd="0" presId="urn:microsoft.com/office/officeart/2005/8/layout/pyramid1"/>
    <dgm:cxn modelId="{DA5EE2C5-AEA3-49CA-85CE-2CBC191A8EB6}" srcId="{650EEBDE-25EB-472F-B17C-9041B879404B}" destId="{BA232B83-7430-43B6-A4FB-213BBF8BC454}" srcOrd="1" destOrd="0" parTransId="{472CA4DA-AFBD-425D-8594-3172A55AE890}" sibTransId="{6C2CB924-175B-463D-AE71-46EC23FA095E}"/>
    <dgm:cxn modelId="{827E3710-FF2A-2D4C-88B3-5B494933675F}" type="presOf" srcId="{35C4F0E3-9BE5-48AC-B1D8-1EDF941EA362}" destId="{37698508-E1EF-4C35-AAFB-FB498A05AD23}" srcOrd="1" destOrd="0" presId="urn:microsoft.com/office/officeart/2005/8/layout/pyramid1"/>
    <dgm:cxn modelId="{7ACBA11C-2396-4B97-B20D-569DE3616217}" srcId="{650EEBDE-25EB-472F-B17C-9041B879404B}" destId="{35C4F0E3-9BE5-48AC-B1D8-1EDF941EA362}" srcOrd="0" destOrd="0" parTransId="{7A3E9F67-7662-43CB-B21A-E35147BE4195}" sibTransId="{59F2BE45-8052-4553-B7B4-80E0997CB0D1}"/>
    <dgm:cxn modelId="{442BB8C6-0B9B-CA41-A581-DB946212ABFF}" type="presOf" srcId="{650EEBDE-25EB-472F-B17C-9041B879404B}" destId="{FA9B72BA-787C-491D-B8C8-CC8B541B34D1}" srcOrd="0" destOrd="0" presId="urn:microsoft.com/office/officeart/2005/8/layout/pyramid1"/>
    <dgm:cxn modelId="{37E1C72C-644E-994F-836C-5CA99803EA59}" type="presOf" srcId="{1060AB05-E24D-40D8-8FF2-91DFC7552A88}" destId="{885BF5C4-D068-48D8-8ACF-CCCE0EFE6D67}" srcOrd="1" destOrd="0" presId="urn:microsoft.com/office/officeart/2005/8/layout/pyramid1"/>
    <dgm:cxn modelId="{8750CA6E-716B-4929-A33B-37A3B1348F93}" srcId="{650EEBDE-25EB-472F-B17C-9041B879404B}" destId="{1060AB05-E24D-40D8-8FF2-91DFC7552A88}" srcOrd="4" destOrd="0" parTransId="{249D4B6B-7C1D-41A4-B1D1-14490AA57B99}" sibTransId="{C76D4150-6EF9-49AB-A8DC-60C8EEB2BDC2}"/>
    <dgm:cxn modelId="{2A25080B-D828-4C28-8BC2-FE59F089FD97}" srcId="{650EEBDE-25EB-472F-B17C-9041B879404B}" destId="{EF60CA28-6FCE-440E-85D9-CCCD9DBEE8BD}" srcOrd="2" destOrd="0" parTransId="{92E9E0AF-2F6E-4589-937E-C079F2BE33B3}" sibTransId="{953B9F79-E105-459C-8687-6495AF333C8F}"/>
    <dgm:cxn modelId="{550D7BFD-D1DF-C947-A747-0BB8AD4EBCAB}" type="presOf" srcId="{1060AB05-E24D-40D8-8FF2-91DFC7552A88}" destId="{B156E861-5FE9-47CA-B937-362FCE1DDFA2}" srcOrd="0" destOrd="0" presId="urn:microsoft.com/office/officeart/2005/8/layout/pyramid1"/>
    <dgm:cxn modelId="{17B8B18D-B966-D34D-B1E5-096E45069015}" type="presOf" srcId="{EF60CA28-6FCE-440E-85D9-CCCD9DBEE8BD}" destId="{3B024D47-662D-4FF1-B98F-0412C8031EEF}" srcOrd="0" destOrd="0" presId="urn:microsoft.com/office/officeart/2005/8/layout/pyramid1"/>
    <dgm:cxn modelId="{E33DD899-2A72-8E46-A0CA-C6541D933F2E}" type="presOf" srcId="{5FD73E8F-BBE8-456D-AB8D-B213EFD5F2EB}" destId="{2B8DD451-E1CA-4A97-8E71-8CAA30C8D65A}" srcOrd="0" destOrd="0" presId="urn:microsoft.com/office/officeart/2005/8/layout/pyramid1"/>
    <dgm:cxn modelId="{AA786A91-0980-0448-915F-C78B7E04DBF6}" type="presOf" srcId="{BA232B83-7430-43B6-A4FB-213BBF8BC454}" destId="{A1E0A4AF-13A2-43A3-BBD5-B5D04E823F54}" srcOrd="1" destOrd="0" presId="urn:microsoft.com/office/officeart/2005/8/layout/pyramid1"/>
    <dgm:cxn modelId="{7D9C008E-5B4A-C341-88DA-313BB4058C71}" type="presParOf" srcId="{FA9B72BA-787C-491D-B8C8-CC8B541B34D1}" destId="{405132F4-B772-4040-B3A9-F2A2098140CA}" srcOrd="0" destOrd="0" presId="urn:microsoft.com/office/officeart/2005/8/layout/pyramid1"/>
    <dgm:cxn modelId="{CEFDB694-B0E1-6F44-9883-9CB8C44086A9}" type="presParOf" srcId="{405132F4-B772-4040-B3A9-F2A2098140CA}" destId="{C0939C66-7476-4FE0-9D1E-0B9B4A7576D3}" srcOrd="0" destOrd="0" presId="urn:microsoft.com/office/officeart/2005/8/layout/pyramid1"/>
    <dgm:cxn modelId="{01445157-1A34-AB42-90A4-B11471E4613E}" type="presParOf" srcId="{405132F4-B772-4040-B3A9-F2A2098140CA}" destId="{37698508-E1EF-4C35-AAFB-FB498A05AD23}" srcOrd="1" destOrd="0" presId="urn:microsoft.com/office/officeart/2005/8/layout/pyramid1"/>
    <dgm:cxn modelId="{5BC98FE1-E836-CE46-8EDB-D599CD92A3D7}" type="presParOf" srcId="{FA9B72BA-787C-491D-B8C8-CC8B541B34D1}" destId="{92C5D08F-C977-4E86-AD8E-CC3DDE18320E}" srcOrd="1" destOrd="0" presId="urn:microsoft.com/office/officeart/2005/8/layout/pyramid1"/>
    <dgm:cxn modelId="{1DF14F06-91BD-5E43-87E7-BB8EAD0AFBC3}" type="presParOf" srcId="{92C5D08F-C977-4E86-AD8E-CC3DDE18320E}" destId="{E256BA70-1DB5-4847-9E17-56A628D851D3}" srcOrd="0" destOrd="0" presId="urn:microsoft.com/office/officeart/2005/8/layout/pyramid1"/>
    <dgm:cxn modelId="{C4E52106-EDF6-7D44-B1D7-247F4F23C46E}" type="presParOf" srcId="{92C5D08F-C977-4E86-AD8E-CC3DDE18320E}" destId="{A1E0A4AF-13A2-43A3-BBD5-B5D04E823F54}" srcOrd="1" destOrd="0" presId="urn:microsoft.com/office/officeart/2005/8/layout/pyramid1"/>
    <dgm:cxn modelId="{E079C565-99D6-8E4A-A307-32C95037F2BB}" type="presParOf" srcId="{FA9B72BA-787C-491D-B8C8-CC8B541B34D1}" destId="{67F89523-557C-48F1-BDC0-256C6D96ED81}" srcOrd="2" destOrd="0" presId="urn:microsoft.com/office/officeart/2005/8/layout/pyramid1"/>
    <dgm:cxn modelId="{7FFF9967-0B2D-1D4D-9AC6-F40BDE2FC731}" type="presParOf" srcId="{67F89523-557C-48F1-BDC0-256C6D96ED81}" destId="{3B024D47-662D-4FF1-B98F-0412C8031EEF}" srcOrd="0" destOrd="0" presId="urn:microsoft.com/office/officeart/2005/8/layout/pyramid1"/>
    <dgm:cxn modelId="{B42535D7-7C1D-414E-856D-216F75654EFF}" type="presParOf" srcId="{67F89523-557C-48F1-BDC0-256C6D96ED81}" destId="{3441B2F7-8589-4A80-90A2-C89C0F07364D}" srcOrd="1" destOrd="0" presId="urn:microsoft.com/office/officeart/2005/8/layout/pyramid1"/>
    <dgm:cxn modelId="{13A6FA77-4798-8745-98AC-D04BE4EACCE7}" type="presParOf" srcId="{FA9B72BA-787C-491D-B8C8-CC8B541B34D1}" destId="{C70BE103-965B-4A26-B0DA-CE8218696D69}" srcOrd="3" destOrd="0" presId="urn:microsoft.com/office/officeart/2005/8/layout/pyramid1"/>
    <dgm:cxn modelId="{A4A79423-A150-4F42-9E08-2AF33CF8C7F5}" type="presParOf" srcId="{C70BE103-965B-4A26-B0DA-CE8218696D69}" destId="{2B8DD451-E1CA-4A97-8E71-8CAA30C8D65A}" srcOrd="0" destOrd="0" presId="urn:microsoft.com/office/officeart/2005/8/layout/pyramid1"/>
    <dgm:cxn modelId="{CC251161-5B72-154A-82DF-DD2583E5256A}" type="presParOf" srcId="{C70BE103-965B-4A26-B0DA-CE8218696D69}" destId="{987EF5ED-9F08-4BA3-9044-654D5E400CB3}" srcOrd="1" destOrd="0" presId="urn:microsoft.com/office/officeart/2005/8/layout/pyramid1"/>
    <dgm:cxn modelId="{97C2B0C5-A634-B947-8B3B-8E0FFF50A929}" type="presParOf" srcId="{FA9B72BA-787C-491D-B8C8-CC8B541B34D1}" destId="{6561E160-7F7A-4168-AE74-A316213CEE93}" srcOrd="4" destOrd="0" presId="urn:microsoft.com/office/officeart/2005/8/layout/pyramid1"/>
    <dgm:cxn modelId="{B43FE2EC-125E-3347-A730-E8C53976F36C}" type="presParOf" srcId="{6561E160-7F7A-4168-AE74-A316213CEE93}" destId="{B156E861-5FE9-47CA-B937-362FCE1DDFA2}" srcOrd="0" destOrd="0" presId="urn:microsoft.com/office/officeart/2005/8/layout/pyramid1"/>
    <dgm:cxn modelId="{6A3EFC18-2308-AE43-B3A2-5C0FDDB064E6}" type="presParOf" srcId="{6561E160-7F7A-4168-AE74-A316213CEE93}" destId="{885BF5C4-D068-48D8-8ACF-CCCE0EFE6D6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028FB-E847-6642-974D-50A479E0D2D4}">
      <dsp:nvSpPr>
        <dsp:cNvPr id="0" name=""/>
        <dsp:cNvSpPr/>
      </dsp:nvSpPr>
      <dsp:spPr>
        <a:xfrm>
          <a:off x="0" y="351024"/>
          <a:ext cx="6096000" cy="9292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3117" tIns="416560" rIns="473117" bIns="170688" numCol="1" spcCol="1270" anchor="t" anchorCtr="0">
          <a:noAutofit/>
        </a:bodyPr>
        <a:lstStyle/>
        <a:p>
          <a:pPr marL="228600" lvl="1" indent="-228600" algn="l" defTabSz="1066800">
            <a:lnSpc>
              <a:spcPct val="90000"/>
            </a:lnSpc>
            <a:spcBef>
              <a:spcPct val="0"/>
            </a:spcBef>
            <a:spcAft>
              <a:spcPct val="15000"/>
            </a:spcAft>
            <a:buChar char="••"/>
          </a:pPr>
          <a:r>
            <a:rPr lang="en-GB" sz="2400" kern="1200" smtClean="0">
              <a:solidFill>
                <a:srgbClr val="0072C6"/>
              </a:solidFill>
            </a:rPr>
            <a:t>Radical upgrade in prevention</a:t>
          </a:r>
          <a:endParaRPr lang="en-US" sz="2400" kern="1200"/>
        </a:p>
      </dsp:txBody>
      <dsp:txXfrm>
        <a:off x="0" y="351024"/>
        <a:ext cx="6096000" cy="929250"/>
      </dsp:txXfrm>
    </dsp:sp>
    <dsp:sp modelId="{DED17C7F-56E9-EE42-88C9-DAB262E5A840}">
      <dsp:nvSpPr>
        <dsp:cNvPr id="0" name=""/>
        <dsp:cNvSpPr/>
      </dsp:nvSpPr>
      <dsp:spPr>
        <a:xfrm>
          <a:off x="304800" y="55824"/>
          <a:ext cx="4267200" cy="590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en-GB" sz="2400" kern="1200" dirty="0" smtClean="0">
              <a:solidFill>
                <a:srgbClr val="002060"/>
              </a:solidFill>
            </a:rPr>
            <a:t>Health and wellbeing gap</a:t>
          </a:r>
          <a:endParaRPr lang="en-US" sz="2400" kern="1200" dirty="0"/>
        </a:p>
      </dsp:txBody>
      <dsp:txXfrm>
        <a:off x="333621" y="84645"/>
        <a:ext cx="4209558" cy="532758"/>
      </dsp:txXfrm>
    </dsp:sp>
    <dsp:sp modelId="{0B456841-C2BC-814E-B874-D6D0B646F709}">
      <dsp:nvSpPr>
        <dsp:cNvPr id="0" name=""/>
        <dsp:cNvSpPr/>
      </dsp:nvSpPr>
      <dsp:spPr>
        <a:xfrm>
          <a:off x="0" y="1683475"/>
          <a:ext cx="6096000" cy="9607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3117" tIns="416560" rIns="473117" bIns="170688"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GB" sz="2400" kern="0" dirty="0" smtClean="0">
              <a:solidFill>
                <a:srgbClr val="0072C6"/>
              </a:solidFill>
            </a:rPr>
            <a:t>New care models</a:t>
          </a:r>
        </a:p>
      </dsp:txBody>
      <dsp:txXfrm>
        <a:off x="0" y="1683475"/>
        <a:ext cx="6096000" cy="960750"/>
      </dsp:txXfrm>
    </dsp:sp>
    <dsp:sp modelId="{D4B5CB37-9362-1C4B-BB4B-4A46C29DCB08}">
      <dsp:nvSpPr>
        <dsp:cNvPr id="0" name=""/>
        <dsp:cNvSpPr/>
      </dsp:nvSpPr>
      <dsp:spPr>
        <a:xfrm>
          <a:off x="304800" y="1388274"/>
          <a:ext cx="4267200" cy="590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400" kern="0" dirty="0" smtClean="0">
              <a:solidFill>
                <a:srgbClr val="002060"/>
              </a:solidFill>
            </a:rPr>
            <a:t>Care and quality gap </a:t>
          </a:r>
        </a:p>
        <a:p>
          <a:pPr lvl="0" defTabSz="1200150">
            <a:lnSpc>
              <a:spcPct val="90000"/>
            </a:lnSpc>
            <a:spcBef>
              <a:spcPct val="0"/>
            </a:spcBef>
            <a:spcAft>
              <a:spcPct val="35000"/>
            </a:spcAft>
          </a:pPr>
          <a:endParaRPr lang="en-US" sz="2400" dirty="0"/>
        </a:p>
      </dsp:txBody>
      <dsp:txXfrm>
        <a:off x="333621" y="1417095"/>
        <a:ext cx="4209558" cy="532758"/>
      </dsp:txXfrm>
    </dsp:sp>
    <dsp:sp modelId="{CEB2E6F5-C87D-0D41-A67C-680134DA33F0}">
      <dsp:nvSpPr>
        <dsp:cNvPr id="0" name=""/>
        <dsp:cNvSpPr/>
      </dsp:nvSpPr>
      <dsp:spPr>
        <a:xfrm>
          <a:off x="0" y="3047425"/>
          <a:ext cx="6096000" cy="9607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3117" tIns="416560" rIns="473117" bIns="170688"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GB" sz="2400" kern="0" dirty="0" smtClean="0">
              <a:solidFill>
                <a:srgbClr val="0072C6"/>
              </a:solidFill>
            </a:rPr>
            <a:t>Efficiency and investment</a:t>
          </a:r>
        </a:p>
      </dsp:txBody>
      <dsp:txXfrm>
        <a:off x="0" y="3047425"/>
        <a:ext cx="6096000" cy="960750"/>
      </dsp:txXfrm>
    </dsp:sp>
    <dsp:sp modelId="{4AD0169B-6481-2F4E-8E79-B13DE245FB42}">
      <dsp:nvSpPr>
        <dsp:cNvPr id="0" name=""/>
        <dsp:cNvSpPr/>
      </dsp:nvSpPr>
      <dsp:spPr>
        <a:xfrm>
          <a:off x="304800" y="2752225"/>
          <a:ext cx="4267200" cy="590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400" kern="0" dirty="0" smtClean="0">
              <a:solidFill>
                <a:srgbClr val="002060"/>
              </a:solidFill>
            </a:rPr>
            <a:t>Funding gap </a:t>
          </a:r>
        </a:p>
        <a:p>
          <a:pPr lvl="0" defTabSz="1200150">
            <a:lnSpc>
              <a:spcPct val="90000"/>
            </a:lnSpc>
            <a:spcBef>
              <a:spcPct val="0"/>
            </a:spcBef>
            <a:spcAft>
              <a:spcPct val="35000"/>
            </a:spcAft>
          </a:pPr>
          <a:endParaRPr lang="en-US" sz="2400" dirty="0"/>
        </a:p>
      </dsp:txBody>
      <dsp:txXfrm>
        <a:off x="333621" y="2781046"/>
        <a:ext cx="420955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4CBAB-BE1C-1C44-BF58-7A4256E5EA25}">
      <dsp:nvSpPr>
        <dsp:cNvPr id="0" name=""/>
        <dsp:cNvSpPr/>
      </dsp:nvSpPr>
      <dsp:spPr>
        <a:xfrm>
          <a:off x="2943542" y="3226544"/>
          <a:ext cx="2177415" cy="21774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Quadruple Aim</a:t>
          </a:r>
          <a:endParaRPr lang="en-US" sz="2700" kern="1200" dirty="0"/>
        </a:p>
      </dsp:txBody>
      <dsp:txXfrm>
        <a:off x="3262417" y="3545419"/>
        <a:ext cx="1539665" cy="1539665"/>
      </dsp:txXfrm>
    </dsp:sp>
    <dsp:sp modelId="{7D219CDC-068E-0D43-B1C0-88CC2A00970D}">
      <dsp:nvSpPr>
        <dsp:cNvPr id="0" name=""/>
        <dsp:cNvSpPr/>
      </dsp:nvSpPr>
      <dsp:spPr>
        <a:xfrm rot="11700000">
          <a:off x="1003207" y="3448277"/>
          <a:ext cx="1902875" cy="62056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355DF94-E97E-0647-8CBF-25206B308C7F}">
      <dsp:nvSpPr>
        <dsp:cNvPr id="0" name=""/>
        <dsp:cNvSpPr/>
      </dsp:nvSpPr>
      <dsp:spPr>
        <a:xfrm>
          <a:off x="1354" y="2684891"/>
          <a:ext cx="2068544" cy="165483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anose="020F0502020204030204" pitchFamily="34" charset="0"/>
            </a:rPr>
            <a:t>Patient Experience</a:t>
          </a:r>
        </a:p>
        <a:p>
          <a:pPr lvl="0" algn="l" defTabSz="711200">
            <a:lnSpc>
              <a:spcPct val="90000"/>
            </a:lnSpc>
            <a:spcBef>
              <a:spcPct val="0"/>
            </a:spcBef>
            <a:spcAft>
              <a:spcPct val="35000"/>
            </a:spcAft>
          </a:pPr>
          <a:r>
            <a:rPr lang="en-US" sz="1600" kern="1200" dirty="0" smtClean="0">
              <a:latin typeface="Calibri" panose="020F0502020204030204" pitchFamily="34" charset="0"/>
            </a:rPr>
            <a:t>Satisfaction</a:t>
          </a:r>
        </a:p>
        <a:p>
          <a:pPr lvl="0" algn="l" defTabSz="711200">
            <a:lnSpc>
              <a:spcPct val="90000"/>
            </a:lnSpc>
            <a:spcBef>
              <a:spcPct val="0"/>
            </a:spcBef>
            <a:spcAft>
              <a:spcPct val="35000"/>
            </a:spcAft>
          </a:pPr>
          <a:r>
            <a:rPr lang="en-US" sz="1600" kern="1200" dirty="0" smtClean="0">
              <a:latin typeface="Calibri" panose="020F0502020204030204" pitchFamily="34" charset="0"/>
            </a:rPr>
            <a:t>Quality</a:t>
          </a:r>
        </a:p>
        <a:p>
          <a:pPr lvl="0" algn="l" defTabSz="711200">
            <a:lnSpc>
              <a:spcPct val="90000"/>
            </a:lnSpc>
            <a:spcBef>
              <a:spcPct val="0"/>
            </a:spcBef>
            <a:spcAft>
              <a:spcPct val="35000"/>
            </a:spcAft>
          </a:pPr>
          <a:r>
            <a:rPr lang="en-US" sz="1600" kern="1200" dirty="0" smtClean="0">
              <a:latin typeface="Calibri" panose="020F0502020204030204" pitchFamily="34" charset="0"/>
            </a:rPr>
            <a:t>Trust</a:t>
          </a:r>
          <a:endParaRPr lang="en-US" sz="1600" kern="1200" dirty="0"/>
        </a:p>
      </dsp:txBody>
      <dsp:txXfrm>
        <a:off x="49822" y="2733359"/>
        <a:ext cx="1971608" cy="1557899"/>
      </dsp:txXfrm>
    </dsp:sp>
    <dsp:sp modelId="{2876706D-4E02-2A4D-800A-8EA69E69946B}">
      <dsp:nvSpPr>
        <dsp:cNvPr id="0" name=""/>
        <dsp:cNvSpPr/>
      </dsp:nvSpPr>
      <dsp:spPr>
        <a:xfrm rot="14700000">
          <a:off x="2171804" y="2055597"/>
          <a:ext cx="1902875" cy="62056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4BF0D7C-3D52-4E48-8B65-8161E0AAF0AC}">
      <dsp:nvSpPr>
        <dsp:cNvPr id="0" name=""/>
        <dsp:cNvSpPr/>
      </dsp:nvSpPr>
      <dsp:spPr>
        <a:xfrm>
          <a:off x="1686875" y="676165"/>
          <a:ext cx="2068544" cy="165483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anose="020F0502020204030204" pitchFamily="34" charset="0"/>
            </a:rPr>
            <a:t>Costs</a:t>
          </a:r>
        </a:p>
        <a:p>
          <a:pPr lvl="0" algn="l" defTabSz="711200">
            <a:lnSpc>
              <a:spcPct val="100000"/>
            </a:lnSpc>
            <a:spcBef>
              <a:spcPct val="0"/>
            </a:spcBef>
            <a:spcAft>
              <a:spcPct val="35000"/>
            </a:spcAft>
          </a:pPr>
          <a:r>
            <a:rPr lang="en-US" sz="1600" kern="1200" dirty="0" smtClean="0">
              <a:latin typeface="Calibri" panose="020F0502020204030204" pitchFamily="34" charset="0"/>
            </a:rPr>
            <a:t>Lower costs</a:t>
          </a:r>
        </a:p>
        <a:p>
          <a:pPr lvl="0" algn="l" defTabSz="711200">
            <a:lnSpc>
              <a:spcPct val="100000"/>
            </a:lnSpc>
            <a:spcBef>
              <a:spcPct val="0"/>
            </a:spcBef>
            <a:spcAft>
              <a:spcPct val="35000"/>
            </a:spcAft>
          </a:pPr>
          <a:r>
            <a:rPr lang="en-US" sz="1600" kern="1200" dirty="0" smtClean="0">
              <a:latin typeface="Calibri" panose="020F0502020204030204" pitchFamily="34" charset="0"/>
            </a:rPr>
            <a:t>Appropriate spending</a:t>
          </a:r>
          <a:endParaRPr lang="en-US" sz="1600" kern="1200" dirty="0"/>
        </a:p>
      </dsp:txBody>
      <dsp:txXfrm>
        <a:off x="1735343" y="724633"/>
        <a:ext cx="1971608" cy="1557899"/>
      </dsp:txXfrm>
    </dsp:sp>
    <dsp:sp modelId="{22E91446-E3B1-EA48-913B-AFB1EEEEB52F}">
      <dsp:nvSpPr>
        <dsp:cNvPr id="0" name=""/>
        <dsp:cNvSpPr/>
      </dsp:nvSpPr>
      <dsp:spPr>
        <a:xfrm rot="17700000">
          <a:off x="3989819" y="2055597"/>
          <a:ext cx="1902875" cy="62056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1F2187C-1804-4740-B22D-458D721B24EB}">
      <dsp:nvSpPr>
        <dsp:cNvPr id="0" name=""/>
        <dsp:cNvSpPr/>
      </dsp:nvSpPr>
      <dsp:spPr>
        <a:xfrm>
          <a:off x="4309080" y="676165"/>
          <a:ext cx="2068544" cy="165483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anose="020F0502020204030204" pitchFamily="34" charset="0"/>
            </a:rPr>
            <a:t>Outcomes</a:t>
          </a:r>
        </a:p>
        <a:p>
          <a:pPr lvl="0" algn="l" defTabSz="711200">
            <a:lnSpc>
              <a:spcPct val="90000"/>
            </a:lnSpc>
            <a:spcBef>
              <a:spcPct val="0"/>
            </a:spcBef>
            <a:spcAft>
              <a:spcPct val="35000"/>
            </a:spcAft>
          </a:pPr>
          <a:r>
            <a:rPr lang="en-US" sz="1600" kern="1200" dirty="0" smtClean="0">
              <a:latin typeface="Calibri" panose="020F0502020204030204" pitchFamily="34" charset="0"/>
            </a:rPr>
            <a:t>Effective interventions</a:t>
          </a:r>
        </a:p>
        <a:p>
          <a:pPr lvl="0" algn="l" defTabSz="711200">
            <a:lnSpc>
              <a:spcPct val="90000"/>
            </a:lnSpc>
            <a:spcBef>
              <a:spcPct val="0"/>
            </a:spcBef>
            <a:spcAft>
              <a:spcPct val="35000"/>
            </a:spcAft>
          </a:pPr>
          <a:r>
            <a:rPr lang="en-US" sz="1600" kern="1200" dirty="0" smtClean="0">
              <a:latin typeface="Calibri" panose="020F0502020204030204" pitchFamily="34" charset="0"/>
            </a:rPr>
            <a:t>Less preventable illness</a:t>
          </a:r>
        </a:p>
        <a:p>
          <a:pPr lvl="0" algn="l" defTabSz="711200">
            <a:lnSpc>
              <a:spcPct val="90000"/>
            </a:lnSpc>
            <a:spcBef>
              <a:spcPct val="0"/>
            </a:spcBef>
            <a:spcAft>
              <a:spcPct val="35000"/>
            </a:spcAft>
          </a:pPr>
          <a:r>
            <a:rPr lang="en-US" sz="1600" kern="1200" dirty="0" smtClean="0">
              <a:latin typeface="Calibri" panose="020F0502020204030204" pitchFamily="34" charset="0"/>
            </a:rPr>
            <a:t>Less variance</a:t>
          </a:r>
          <a:endParaRPr lang="en-US" sz="1600" b="1" kern="1200" dirty="0">
            <a:latin typeface="Calibri" panose="020F0502020204030204" pitchFamily="34" charset="0"/>
          </a:endParaRPr>
        </a:p>
      </dsp:txBody>
      <dsp:txXfrm>
        <a:off x="4357548" y="724633"/>
        <a:ext cx="1971608" cy="1557899"/>
      </dsp:txXfrm>
    </dsp:sp>
    <dsp:sp modelId="{7B5086FE-136C-DD46-A077-C5A24BEA4F08}">
      <dsp:nvSpPr>
        <dsp:cNvPr id="0" name=""/>
        <dsp:cNvSpPr/>
      </dsp:nvSpPr>
      <dsp:spPr>
        <a:xfrm rot="20700000">
          <a:off x="5158416" y="3448277"/>
          <a:ext cx="1902875" cy="62056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3D8FFEE-14A4-D243-AB7C-2E5109113BC1}">
      <dsp:nvSpPr>
        <dsp:cNvPr id="0" name=""/>
        <dsp:cNvSpPr/>
      </dsp:nvSpPr>
      <dsp:spPr>
        <a:xfrm>
          <a:off x="5994601" y="2684891"/>
          <a:ext cx="2068544" cy="165483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anose="020F0502020204030204" pitchFamily="34" charset="0"/>
            </a:rPr>
            <a:t>Staff Experience</a:t>
          </a:r>
        </a:p>
        <a:p>
          <a:pPr lvl="0" algn="l" defTabSz="711200">
            <a:lnSpc>
              <a:spcPct val="90000"/>
            </a:lnSpc>
            <a:spcBef>
              <a:spcPct val="0"/>
            </a:spcBef>
            <a:spcAft>
              <a:spcPct val="35000"/>
            </a:spcAft>
          </a:pPr>
          <a:r>
            <a:rPr lang="en-US" sz="1600" kern="1200" dirty="0" smtClean="0">
              <a:latin typeface="Calibri" panose="020F0502020204030204" pitchFamily="34" charset="0"/>
            </a:rPr>
            <a:t>Professionalism</a:t>
          </a:r>
        </a:p>
        <a:p>
          <a:pPr lvl="0" algn="l" defTabSz="711200">
            <a:lnSpc>
              <a:spcPct val="90000"/>
            </a:lnSpc>
            <a:spcBef>
              <a:spcPct val="0"/>
            </a:spcBef>
            <a:spcAft>
              <a:spcPct val="35000"/>
            </a:spcAft>
          </a:pPr>
          <a:r>
            <a:rPr lang="en-US" sz="1600" kern="1200" dirty="0" smtClean="0">
              <a:latin typeface="Calibri" panose="020F0502020204030204" pitchFamily="34" charset="0"/>
            </a:rPr>
            <a:t>Joy at Work</a:t>
          </a:r>
        </a:p>
        <a:p>
          <a:pPr lvl="0" algn="l" defTabSz="711200">
            <a:lnSpc>
              <a:spcPct val="90000"/>
            </a:lnSpc>
            <a:spcBef>
              <a:spcPct val="0"/>
            </a:spcBef>
            <a:spcAft>
              <a:spcPct val="35000"/>
            </a:spcAft>
          </a:pPr>
          <a:r>
            <a:rPr lang="en-US" sz="1600" kern="1200" dirty="0" smtClean="0">
              <a:latin typeface="Calibri" panose="020F0502020204030204" pitchFamily="34" charset="0"/>
            </a:rPr>
            <a:t>Recruitment &amp; Retention</a:t>
          </a:r>
          <a:endParaRPr lang="en-US" sz="1600" kern="1200" dirty="0"/>
        </a:p>
      </dsp:txBody>
      <dsp:txXfrm>
        <a:off x="6043069" y="2733359"/>
        <a:ext cx="1971608" cy="1557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55773-C114-E34B-B93B-4B4AC13087A7}">
      <dsp:nvSpPr>
        <dsp:cNvPr id="0" name=""/>
        <dsp:cNvSpPr/>
      </dsp:nvSpPr>
      <dsp:spPr>
        <a:xfrm>
          <a:off x="874395" y="2212"/>
          <a:ext cx="2025253" cy="1215151"/>
        </a:xfrm>
        <a:prstGeom prst="rect">
          <a:avLst/>
        </a:prstGeom>
        <a:gradFill rotWithShape="0">
          <a:gsLst>
            <a:gs pos="0">
              <a:schemeClr val="accent4">
                <a:alpha val="90000"/>
                <a:hueOff val="0"/>
                <a:satOff val="0"/>
                <a:lumOff val="0"/>
                <a:alphaOff val="0"/>
                <a:shade val="51000"/>
                <a:satMod val="130000"/>
              </a:schemeClr>
            </a:gs>
            <a:gs pos="80000">
              <a:schemeClr val="accent4">
                <a:alpha val="90000"/>
                <a:hueOff val="0"/>
                <a:satOff val="0"/>
                <a:lumOff val="0"/>
                <a:alphaOff val="0"/>
                <a:shade val="93000"/>
                <a:satMod val="130000"/>
              </a:schemeClr>
            </a:gs>
            <a:gs pos="100000">
              <a:schemeClr val="accent4">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smtClean="0"/>
            <a:t>Reduce inappropriate hospital admissions </a:t>
          </a:r>
          <a:endParaRPr lang="en-GB" sz="1900" kern="1200"/>
        </a:p>
      </dsp:txBody>
      <dsp:txXfrm>
        <a:off x="874395" y="2212"/>
        <a:ext cx="2025253" cy="1215151"/>
      </dsp:txXfrm>
    </dsp:sp>
    <dsp:sp modelId="{C8E464AE-32D0-5642-AE87-D221697E3133}">
      <dsp:nvSpPr>
        <dsp:cNvPr id="0" name=""/>
        <dsp:cNvSpPr/>
      </dsp:nvSpPr>
      <dsp:spPr>
        <a:xfrm>
          <a:off x="3102173" y="2212"/>
          <a:ext cx="2025253" cy="1215151"/>
        </a:xfrm>
        <a:prstGeom prst="rect">
          <a:avLst/>
        </a:prstGeom>
        <a:gradFill rotWithShape="0">
          <a:gsLst>
            <a:gs pos="0">
              <a:schemeClr val="accent4">
                <a:alpha val="90000"/>
                <a:hueOff val="0"/>
                <a:satOff val="0"/>
                <a:lumOff val="0"/>
                <a:alphaOff val="-3636"/>
                <a:shade val="51000"/>
                <a:satMod val="130000"/>
              </a:schemeClr>
            </a:gs>
            <a:gs pos="80000">
              <a:schemeClr val="accent4">
                <a:alpha val="90000"/>
                <a:hueOff val="0"/>
                <a:satOff val="0"/>
                <a:lumOff val="0"/>
                <a:alphaOff val="-3636"/>
                <a:shade val="93000"/>
                <a:satMod val="130000"/>
              </a:schemeClr>
            </a:gs>
            <a:gs pos="100000">
              <a:schemeClr val="accent4">
                <a:alpha val="90000"/>
                <a:hueOff val="0"/>
                <a:satOff val="0"/>
                <a:lumOff val="0"/>
                <a:alphaOff val="-3636"/>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smtClean="0"/>
            <a:t>Reduce unnecessary care costs</a:t>
          </a:r>
          <a:endParaRPr lang="en-GB" sz="1900" kern="1200"/>
        </a:p>
      </dsp:txBody>
      <dsp:txXfrm>
        <a:off x="3102173" y="2212"/>
        <a:ext cx="2025253" cy="1215151"/>
      </dsp:txXfrm>
    </dsp:sp>
    <dsp:sp modelId="{4565826D-D4F1-974B-8D7B-C3CB9253BF1F}">
      <dsp:nvSpPr>
        <dsp:cNvPr id="0" name=""/>
        <dsp:cNvSpPr/>
      </dsp:nvSpPr>
      <dsp:spPr>
        <a:xfrm>
          <a:off x="5329951" y="2212"/>
          <a:ext cx="2025253" cy="1215151"/>
        </a:xfrm>
        <a:prstGeom prst="rect">
          <a:avLst/>
        </a:prstGeom>
        <a:gradFill rotWithShape="0">
          <a:gsLst>
            <a:gs pos="0">
              <a:schemeClr val="accent4">
                <a:alpha val="90000"/>
                <a:hueOff val="0"/>
                <a:satOff val="0"/>
                <a:lumOff val="0"/>
                <a:alphaOff val="-7273"/>
                <a:shade val="51000"/>
                <a:satMod val="130000"/>
              </a:schemeClr>
            </a:gs>
            <a:gs pos="80000">
              <a:schemeClr val="accent4">
                <a:alpha val="90000"/>
                <a:hueOff val="0"/>
                <a:satOff val="0"/>
                <a:lumOff val="0"/>
                <a:alphaOff val="-7273"/>
                <a:shade val="93000"/>
                <a:satMod val="130000"/>
              </a:schemeClr>
            </a:gs>
            <a:gs pos="100000">
              <a:schemeClr val="accent4">
                <a:alpha val="90000"/>
                <a:hueOff val="0"/>
                <a:satOff val="0"/>
                <a:lumOff val="0"/>
                <a:alphaOff val="-727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smtClean="0"/>
            <a:t>Faster diagnosis and earlier intervention- eg direct access</a:t>
          </a:r>
          <a:endParaRPr lang="en-GB" sz="1900" kern="1200"/>
        </a:p>
      </dsp:txBody>
      <dsp:txXfrm>
        <a:off x="5329951" y="2212"/>
        <a:ext cx="2025253" cy="1215151"/>
      </dsp:txXfrm>
    </dsp:sp>
    <dsp:sp modelId="{4FD5B5C1-1C5E-B14A-9FBA-FB47B5BE675F}">
      <dsp:nvSpPr>
        <dsp:cNvPr id="0" name=""/>
        <dsp:cNvSpPr/>
      </dsp:nvSpPr>
      <dsp:spPr>
        <a:xfrm>
          <a:off x="874395" y="1419889"/>
          <a:ext cx="2025253" cy="1215151"/>
        </a:xfrm>
        <a:prstGeom prst="rect">
          <a:avLst/>
        </a:prstGeom>
        <a:gradFill rotWithShape="0">
          <a:gsLst>
            <a:gs pos="0">
              <a:schemeClr val="accent4">
                <a:alpha val="90000"/>
                <a:hueOff val="0"/>
                <a:satOff val="0"/>
                <a:lumOff val="0"/>
                <a:alphaOff val="-10909"/>
                <a:shade val="51000"/>
                <a:satMod val="130000"/>
              </a:schemeClr>
            </a:gs>
            <a:gs pos="80000">
              <a:schemeClr val="accent4">
                <a:alpha val="90000"/>
                <a:hueOff val="0"/>
                <a:satOff val="0"/>
                <a:lumOff val="0"/>
                <a:alphaOff val="-10909"/>
                <a:shade val="93000"/>
                <a:satMod val="130000"/>
              </a:schemeClr>
            </a:gs>
            <a:gs pos="100000">
              <a:schemeClr val="accent4">
                <a:alpha val="90000"/>
                <a:hueOff val="0"/>
                <a:satOff val="0"/>
                <a:lumOff val="0"/>
                <a:alphaOff val="-10909"/>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smtClean="0"/>
            <a:t>HWB -Prevention , Self care and management  and health screening </a:t>
          </a:r>
          <a:endParaRPr lang="en-GB" sz="1900" kern="1200"/>
        </a:p>
      </dsp:txBody>
      <dsp:txXfrm>
        <a:off x="874395" y="1419889"/>
        <a:ext cx="2025253" cy="1215151"/>
      </dsp:txXfrm>
    </dsp:sp>
    <dsp:sp modelId="{52F56628-8913-AC42-9A98-108A467817E5}">
      <dsp:nvSpPr>
        <dsp:cNvPr id="0" name=""/>
        <dsp:cNvSpPr/>
      </dsp:nvSpPr>
      <dsp:spPr>
        <a:xfrm>
          <a:off x="3102173" y="1419889"/>
          <a:ext cx="2025253" cy="1215151"/>
        </a:xfrm>
        <a:prstGeom prst="rect">
          <a:avLst/>
        </a:prstGeom>
        <a:gradFill rotWithShape="0">
          <a:gsLst>
            <a:gs pos="0">
              <a:schemeClr val="accent4">
                <a:alpha val="90000"/>
                <a:hueOff val="0"/>
                <a:satOff val="0"/>
                <a:lumOff val="0"/>
                <a:alphaOff val="-14545"/>
                <a:shade val="51000"/>
                <a:satMod val="130000"/>
              </a:schemeClr>
            </a:gs>
            <a:gs pos="80000">
              <a:schemeClr val="accent4">
                <a:alpha val="90000"/>
                <a:hueOff val="0"/>
                <a:satOff val="0"/>
                <a:lumOff val="0"/>
                <a:alphaOff val="-14545"/>
                <a:shade val="93000"/>
                <a:satMod val="130000"/>
              </a:schemeClr>
            </a:gs>
            <a:gs pos="100000">
              <a:schemeClr val="accent4">
                <a:alpha val="90000"/>
                <a:hueOff val="0"/>
                <a:satOff val="0"/>
                <a:lumOff val="0"/>
                <a:alphaOff val="-14545"/>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smtClean="0"/>
            <a:t>New models of care</a:t>
          </a:r>
          <a:endParaRPr lang="en-GB" sz="1900" kern="1200"/>
        </a:p>
      </dsp:txBody>
      <dsp:txXfrm>
        <a:off x="3102173" y="1419889"/>
        <a:ext cx="2025253" cy="1215151"/>
      </dsp:txXfrm>
    </dsp:sp>
    <dsp:sp modelId="{D6DF28C6-E5FF-104F-93B3-79D1D93C9BED}">
      <dsp:nvSpPr>
        <dsp:cNvPr id="0" name=""/>
        <dsp:cNvSpPr/>
      </dsp:nvSpPr>
      <dsp:spPr>
        <a:xfrm>
          <a:off x="5329951" y="1419889"/>
          <a:ext cx="2025253" cy="1215151"/>
        </a:xfrm>
        <a:prstGeom prst="rect">
          <a:avLst/>
        </a:prstGeom>
        <a:gradFill rotWithShape="0">
          <a:gsLst>
            <a:gs pos="0">
              <a:schemeClr val="accent4">
                <a:alpha val="90000"/>
                <a:hueOff val="0"/>
                <a:satOff val="0"/>
                <a:lumOff val="0"/>
                <a:alphaOff val="-18182"/>
                <a:shade val="51000"/>
                <a:satMod val="130000"/>
              </a:schemeClr>
            </a:gs>
            <a:gs pos="80000">
              <a:schemeClr val="accent4">
                <a:alpha val="90000"/>
                <a:hueOff val="0"/>
                <a:satOff val="0"/>
                <a:lumOff val="0"/>
                <a:alphaOff val="-18182"/>
                <a:shade val="93000"/>
                <a:satMod val="130000"/>
              </a:schemeClr>
            </a:gs>
            <a:gs pos="100000">
              <a:schemeClr val="accent4">
                <a:alpha val="90000"/>
                <a:hueOff val="0"/>
                <a:satOff val="0"/>
                <a:lumOff val="0"/>
                <a:alphaOff val="-18182"/>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smtClean="0"/>
            <a:t>Extended skills</a:t>
          </a:r>
          <a:endParaRPr lang="en-GB" sz="1900" kern="1200"/>
        </a:p>
      </dsp:txBody>
      <dsp:txXfrm>
        <a:off x="5329951" y="1419889"/>
        <a:ext cx="2025253" cy="1215151"/>
      </dsp:txXfrm>
    </dsp:sp>
    <dsp:sp modelId="{DED430C0-E578-CB44-8D5F-2B47724161F8}">
      <dsp:nvSpPr>
        <dsp:cNvPr id="0" name=""/>
        <dsp:cNvSpPr/>
      </dsp:nvSpPr>
      <dsp:spPr>
        <a:xfrm>
          <a:off x="874395" y="2837566"/>
          <a:ext cx="2025253" cy="1215151"/>
        </a:xfrm>
        <a:prstGeom prst="rect">
          <a:avLst/>
        </a:prstGeom>
        <a:gradFill rotWithShape="0">
          <a:gsLst>
            <a:gs pos="0">
              <a:schemeClr val="accent4">
                <a:alpha val="90000"/>
                <a:hueOff val="0"/>
                <a:satOff val="0"/>
                <a:lumOff val="0"/>
                <a:alphaOff val="-21818"/>
                <a:shade val="51000"/>
                <a:satMod val="130000"/>
              </a:schemeClr>
            </a:gs>
            <a:gs pos="80000">
              <a:schemeClr val="accent4">
                <a:alpha val="90000"/>
                <a:hueOff val="0"/>
                <a:satOff val="0"/>
                <a:lumOff val="0"/>
                <a:alphaOff val="-21818"/>
                <a:shade val="93000"/>
                <a:satMod val="130000"/>
              </a:schemeClr>
            </a:gs>
            <a:gs pos="100000">
              <a:schemeClr val="accent4">
                <a:alpha val="90000"/>
                <a:hueOff val="0"/>
                <a:satOff val="0"/>
                <a:lumOff val="0"/>
                <a:alphaOff val="-21818"/>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smtClean="0"/>
            <a:t>Integration </a:t>
          </a:r>
          <a:endParaRPr lang="en-GB" sz="1900" kern="1200"/>
        </a:p>
      </dsp:txBody>
      <dsp:txXfrm>
        <a:off x="874395" y="2837566"/>
        <a:ext cx="2025253" cy="1215151"/>
      </dsp:txXfrm>
    </dsp:sp>
    <dsp:sp modelId="{768BE68F-D0DF-B24E-9B87-3B20791D3B7E}">
      <dsp:nvSpPr>
        <dsp:cNvPr id="0" name=""/>
        <dsp:cNvSpPr/>
      </dsp:nvSpPr>
      <dsp:spPr>
        <a:xfrm>
          <a:off x="3102173" y="2837566"/>
          <a:ext cx="2025253" cy="1215151"/>
        </a:xfrm>
        <a:prstGeom prst="rect">
          <a:avLst/>
        </a:prstGeom>
        <a:gradFill rotWithShape="0">
          <a:gsLst>
            <a:gs pos="0">
              <a:schemeClr val="accent4">
                <a:alpha val="90000"/>
                <a:hueOff val="0"/>
                <a:satOff val="0"/>
                <a:lumOff val="0"/>
                <a:alphaOff val="-25455"/>
                <a:shade val="51000"/>
                <a:satMod val="130000"/>
              </a:schemeClr>
            </a:gs>
            <a:gs pos="80000">
              <a:schemeClr val="accent4">
                <a:alpha val="90000"/>
                <a:hueOff val="0"/>
                <a:satOff val="0"/>
                <a:lumOff val="0"/>
                <a:alphaOff val="-25455"/>
                <a:shade val="93000"/>
                <a:satMod val="130000"/>
              </a:schemeClr>
            </a:gs>
            <a:gs pos="100000">
              <a:schemeClr val="accent4">
                <a:alpha val="90000"/>
                <a:hueOff val="0"/>
                <a:satOff val="0"/>
                <a:lumOff val="0"/>
                <a:alphaOff val="-25455"/>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smtClean="0"/>
            <a:t>Delivery of services closer to home </a:t>
          </a:r>
          <a:endParaRPr lang="en-GB" sz="1900" kern="1200"/>
        </a:p>
      </dsp:txBody>
      <dsp:txXfrm>
        <a:off x="3102173" y="2837566"/>
        <a:ext cx="2025253" cy="1215151"/>
      </dsp:txXfrm>
    </dsp:sp>
    <dsp:sp modelId="{B764E94E-EB16-2E43-9BFA-D43DBA33EEC7}">
      <dsp:nvSpPr>
        <dsp:cNvPr id="0" name=""/>
        <dsp:cNvSpPr/>
      </dsp:nvSpPr>
      <dsp:spPr>
        <a:xfrm>
          <a:off x="5329951" y="2837566"/>
          <a:ext cx="2025253" cy="1215151"/>
        </a:xfrm>
        <a:prstGeom prst="rect">
          <a:avLst/>
        </a:prstGeom>
        <a:gradFill rotWithShape="0">
          <a:gsLst>
            <a:gs pos="0">
              <a:schemeClr val="accent4">
                <a:alpha val="90000"/>
                <a:hueOff val="0"/>
                <a:satOff val="0"/>
                <a:lumOff val="0"/>
                <a:alphaOff val="-29091"/>
                <a:shade val="51000"/>
                <a:satMod val="130000"/>
              </a:schemeClr>
            </a:gs>
            <a:gs pos="80000">
              <a:schemeClr val="accent4">
                <a:alpha val="90000"/>
                <a:hueOff val="0"/>
                <a:satOff val="0"/>
                <a:lumOff val="0"/>
                <a:alphaOff val="-29091"/>
                <a:shade val="93000"/>
                <a:satMod val="130000"/>
              </a:schemeClr>
            </a:gs>
            <a:gs pos="100000">
              <a:schemeClr val="accent4">
                <a:alpha val="90000"/>
                <a:hueOff val="0"/>
                <a:satOff val="0"/>
                <a:lumOff val="0"/>
                <a:alphaOff val="-29091"/>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smtClean="0"/>
            <a:t>Faster diagnosis and early intervention</a:t>
          </a:r>
          <a:endParaRPr lang="en-GB" sz="1900" kern="1200"/>
        </a:p>
      </dsp:txBody>
      <dsp:txXfrm>
        <a:off x="5329951" y="2837566"/>
        <a:ext cx="2025253" cy="1215151"/>
      </dsp:txXfrm>
    </dsp:sp>
    <dsp:sp modelId="{31713007-35C1-8946-9A39-83D0ECAAF41A}">
      <dsp:nvSpPr>
        <dsp:cNvPr id="0" name=""/>
        <dsp:cNvSpPr/>
      </dsp:nvSpPr>
      <dsp:spPr>
        <a:xfrm>
          <a:off x="874395" y="4255243"/>
          <a:ext cx="2025253" cy="1215151"/>
        </a:xfrm>
        <a:prstGeom prst="rect">
          <a:avLst/>
        </a:prstGeom>
        <a:gradFill rotWithShape="0">
          <a:gsLst>
            <a:gs pos="0">
              <a:schemeClr val="accent4">
                <a:alpha val="90000"/>
                <a:hueOff val="0"/>
                <a:satOff val="0"/>
                <a:lumOff val="0"/>
                <a:alphaOff val="-32727"/>
                <a:shade val="51000"/>
                <a:satMod val="130000"/>
              </a:schemeClr>
            </a:gs>
            <a:gs pos="80000">
              <a:schemeClr val="accent4">
                <a:alpha val="90000"/>
                <a:hueOff val="0"/>
                <a:satOff val="0"/>
                <a:lumOff val="0"/>
                <a:alphaOff val="-32727"/>
                <a:shade val="93000"/>
                <a:satMod val="130000"/>
              </a:schemeClr>
            </a:gs>
            <a:gs pos="100000">
              <a:schemeClr val="accent4">
                <a:alpha val="90000"/>
                <a:hueOff val="0"/>
                <a:satOff val="0"/>
                <a:lumOff val="0"/>
                <a:alphaOff val="-3272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smtClean="0"/>
            <a:t>Parity between physical and mental health</a:t>
          </a:r>
          <a:endParaRPr lang="en-GB" sz="1900" kern="1200"/>
        </a:p>
      </dsp:txBody>
      <dsp:txXfrm>
        <a:off x="874395" y="4255243"/>
        <a:ext cx="2025253" cy="1215151"/>
      </dsp:txXfrm>
    </dsp:sp>
    <dsp:sp modelId="{EE13C25C-F91C-9345-9682-131B4D75B369}">
      <dsp:nvSpPr>
        <dsp:cNvPr id="0" name=""/>
        <dsp:cNvSpPr/>
      </dsp:nvSpPr>
      <dsp:spPr>
        <a:xfrm>
          <a:off x="3102173" y="4255243"/>
          <a:ext cx="2025253" cy="1215151"/>
        </a:xfrm>
        <a:prstGeom prst="rect">
          <a:avLst/>
        </a:prstGeom>
        <a:gradFill rotWithShape="0">
          <a:gsLst>
            <a:gs pos="0">
              <a:schemeClr val="accent4">
                <a:alpha val="90000"/>
                <a:hueOff val="0"/>
                <a:satOff val="0"/>
                <a:lumOff val="0"/>
                <a:alphaOff val="-36364"/>
                <a:shade val="51000"/>
                <a:satMod val="130000"/>
              </a:schemeClr>
            </a:gs>
            <a:gs pos="80000">
              <a:schemeClr val="accent4">
                <a:alpha val="90000"/>
                <a:hueOff val="0"/>
                <a:satOff val="0"/>
                <a:lumOff val="0"/>
                <a:alphaOff val="-36364"/>
                <a:shade val="93000"/>
                <a:satMod val="130000"/>
              </a:schemeClr>
            </a:gs>
            <a:gs pos="100000">
              <a:schemeClr val="accent4">
                <a:alpha val="90000"/>
                <a:hueOff val="0"/>
                <a:satOff val="0"/>
                <a:lumOff val="0"/>
                <a:alphaOff val="-36364"/>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smtClean="0"/>
            <a:t>Care co ordination- seamless services </a:t>
          </a:r>
          <a:endParaRPr lang="en-GB" sz="1900" kern="1200"/>
        </a:p>
      </dsp:txBody>
      <dsp:txXfrm>
        <a:off x="3102173" y="4255243"/>
        <a:ext cx="2025253" cy="1215151"/>
      </dsp:txXfrm>
    </dsp:sp>
    <dsp:sp modelId="{029B9382-63B6-404C-AB1E-CAD841DA24FE}">
      <dsp:nvSpPr>
        <dsp:cNvPr id="0" name=""/>
        <dsp:cNvSpPr/>
      </dsp:nvSpPr>
      <dsp:spPr>
        <a:xfrm>
          <a:off x="5329951" y="4255243"/>
          <a:ext cx="2025253" cy="1215151"/>
        </a:xfrm>
        <a:prstGeom prst="rect">
          <a:avLst/>
        </a:prstGeom>
        <a:gradFill rotWithShape="0">
          <a:gsLst>
            <a:gs pos="0">
              <a:schemeClr val="accent4">
                <a:alpha val="90000"/>
                <a:hueOff val="0"/>
                <a:satOff val="0"/>
                <a:lumOff val="0"/>
                <a:alphaOff val="-40000"/>
                <a:shade val="51000"/>
                <a:satMod val="130000"/>
              </a:schemeClr>
            </a:gs>
            <a:gs pos="80000">
              <a:schemeClr val="accent4">
                <a:alpha val="90000"/>
                <a:hueOff val="0"/>
                <a:satOff val="0"/>
                <a:lumOff val="0"/>
                <a:alphaOff val="-40000"/>
                <a:shade val="93000"/>
                <a:satMod val="130000"/>
              </a:schemeClr>
            </a:gs>
            <a:gs pos="100000">
              <a:schemeClr val="accent4">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smtClean="0"/>
            <a:t>Research evidenced based outcomes </a:t>
          </a:r>
          <a:endParaRPr lang="en-GB" sz="1900" kern="1200"/>
        </a:p>
      </dsp:txBody>
      <dsp:txXfrm>
        <a:off x="5329951" y="4255243"/>
        <a:ext cx="2025253" cy="12151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39C66-7476-4FE0-9D1E-0B9B4A7576D3}">
      <dsp:nvSpPr>
        <dsp:cNvPr id="0" name=""/>
        <dsp:cNvSpPr/>
      </dsp:nvSpPr>
      <dsp:spPr>
        <a:xfrm>
          <a:off x="2438400" y="0"/>
          <a:ext cx="1219200" cy="812799"/>
        </a:xfrm>
        <a:prstGeom prst="trapezoid">
          <a:avLst>
            <a:gd name="adj" fmla="val 75000"/>
          </a:avLst>
        </a:prstGeom>
        <a:solidFill>
          <a:schemeClr val="bg1">
            <a:alpha val="0"/>
          </a:schemeClr>
        </a:solidFill>
        <a:ln w="0">
          <a:solidFill>
            <a:schemeClr val="bg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2438400" y="0"/>
        <a:ext cx="1219200" cy="812799"/>
      </dsp:txXfrm>
    </dsp:sp>
    <dsp:sp modelId="{E256BA70-1DB5-4847-9E17-56A628D851D3}">
      <dsp:nvSpPr>
        <dsp:cNvPr id="0" name=""/>
        <dsp:cNvSpPr/>
      </dsp:nvSpPr>
      <dsp:spPr>
        <a:xfrm>
          <a:off x="1828800" y="812799"/>
          <a:ext cx="2438400" cy="812799"/>
        </a:xfrm>
        <a:prstGeom prst="trapezoid">
          <a:avLst>
            <a:gd name="adj" fmla="val 75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Deployed consultancy support </a:t>
          </a:r>
        </a:p>
      </dsp:txBody>
      <dsp:txXfrm>
        <a:off x="2255520" y="812799"/>
        <a:ext cx="1584960" cy="812799"/>
      </dsp:txXfrm>
    </dsp:sp>
    <dsp:sp modelId="{3B024D47-662D-4FF1-B98F-0412C8031EEF}">
      <dsp:nvSpPr>
        <dsp:cNvPr id="0" name=""/>
        <dsp:cNvSpPr/>
      </dsp:nvSpPr>
      <dsp:spPr>
        <a:xfrm>
          <a:off x="1219200" y="1625599"/>
          <a:ext cx="3657600" cy="812799"/>
        </a:xfrm>
        <a:prstGeom prst="trapezoid">
          <a:avLst>
            <a:gd name="adj" fmla="val 75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Face to face education and network engagement</a:t>
          </a:r>
        </a:p>
      </dsp:txBody>
      <dsp:txXfrm>
        <a:off x="1859280" y="1625599"/>
        <a:ext cx="2377440" cy="812799"/>
      </dsp:txXfrm>
    </dsp:sp>
    <dsp:sp modelId="{2B8DD451-E1CA-4A97-8E71-8CAA30C8D65A}">
      <dsp:nvSpPr>
        <dsp:cNvPr id="0" name=""/>
        <dsp:cNvSpPr/>
      </dsp:nvSpPr>
      <dsp:spPr>
        <a:xfrm>
          <a:off x="609600" y="2438399"/>
          <a:ext cx="4876800" cy="812799"/>
        </a:xfrm>
        <a:prstGeom prst="trapezoid">
          <a:avLst>
            <a:gd name="adj" fmla="val 75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Individual advice or consultancy provided remotely (e.g. telephone, email)</a:t>
          </a:r>
        </a:p>
      </dsp:txBody>
      <dsp:txXfrm>
        <a:off x="1463039" y="2438399"/>
        <a:ext cx="3169920" cy="812799"/>
      </dsp:txXfrm>
    </dsp:sp>
    <dsp:sp modelId="{B156E861-5FE9-47CA-B937-362FCE1DDFA2}">
      <dsp:nvSpPr>
        <dsp:cNvPr id="0" name=""/>
        <dsp:cNvSpPr/>
      </dsp:nvSpPr>
      <dsp:spPr>
        <a:xfrm>
          <a:off x="0" y="3251199"/>
          <a:ext cx="6096000" cy="812799"/>
        </a:xfrm>
        <a:prstGeom prst="trapezoid">
          <a:avLst>
            <a:gd name="adj" fmla="val 75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CSP webpages, media resources and virtual learning environment</a:t>
          </a:r>
        </a:p>
      </dsp:txBody>
      <dsp:txXfrm>
        <a:off x="1066799" y="3251199"/>
        <a:ext cx="3962400" cy="81279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7A984E53-D184-450F-A500-A383605C2EE5}" type="datetimeFigureOut">
              <a:rPr lang="en-GB" smtClean="0"/>
              <a:pPr/>
              <a:t>24/07/2018</a:t>
            </a:fld>
            <a:endParaRPr lang="en-GB" dirty="0"/>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FFA5208C-D5B8-41AA-9899-0311D22C914E}" type="slidenum">
              <a:rPr lang="en-GB" smtClean="0"/>
              <a:pPr/>
              <a:t>‹#›</a:t>
            </a:fld>
            <a:endParaRPr lang="en-GB" dirty="0"/>
          </a:p>
        </p:txBody>
      </p:sp>
    </p:spTree>
    <p:extLst>
      <p:ext uri="{BB962C8B-B14F-4D97-AF65-F5344CB8AC3E}">
        <p14:creationId xmlns:p14="http://schemas.microsoft.com/office/powerpoint/2010/main" val="4165467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This</a:t>
            </a:r>
            <a:r>
              <a:rPr lang="en-GB" sz="1200" b="1" kern="1200" baseline="0" dirty="0" smtClean="0">
                <a:solidFill>
                  <a:schemeClr val="tx1"/>
                </a:solidFill>
                <a:effectLst/>
                <a:latin typeface="+mn-lt"/>
                <a:ea typeface="+mn-ea"/>
                <a:cs typeface="+mn-cs"/>
              </a:rPr>
              <a:t> is a l</a:t>
            </a:r>
            <a:r>
              <a:rPr lang="en-GB" sz="1200" b="1" kern="1200" dirty="0" smtClean="0">
                <a:solidFill>
                  <a:schemeClr val="tx1"/>
                </a:solidFill>
                <a:effectLst/>
                <a:latin typeface="+mn-lt"/>
                <a:ea typeface="+mn-ea"/>
                <a:cs typeface="+mn-cs"/>
              </a:rPr>
              <a:t>ight hearted warm up task to do with others on your table. You will find one answer sheet per table. There will be a small prize for the winning table. Results will be announced after lunch.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Before we go through the quiz questions I have a few GDPR updates to announce.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ERN Chair email addresses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 those of you representing English regions we can confirm that you will soon receive Chair email addresses that can be managed via Office 365. This replace the outmoded set up where emails to Chair’s addresses are forwarded to personal email accounts.  </a:t>
            </a:r>
            <a:r>
              <a:rPr lang="en-GB" sz="1200" b="1" kern="1200" dirty="0" smtClean="0">
                <a:solidFill>
                  <a:srgbClr val="FF0000"/>
                </a:solidFill>
                <a:effectLst/>
                <a:latin typeface="+mn-lt"/>
                <a:ea typeface="+mn-ea"/>
                <a:cs typeface="+mn-cs"/>
              </a:rPr>
              <a:t>Rob L 7 Rob Y to confirm more details on this</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Advice sheet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GDPR advice sheet is available for everyone today. Please pick one up before you leave today.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Data Protection Training</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are soon going to be able to offer this to CSP volunteers.  </a:t>
            </a:r>
            <a:r>
              <a:rPr lang="en-GB" sz="1200" b="1" kern="1200" dirty="0" smtClean="0">
                <a:solidFill>
                  <a:schemeClr val="tx1"/>
                </a:solidFill>
                <a:effectLst/>
                <a:latin typeface="+mn-lt"/>
                <a:ea typeface="+mn-ea"/>
                <a:cs typeface="+mn-cs"/>
              </a:rPr>
              <a:t>Rob L to confirm more details on this.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68E9-A50F-4825-A072-9DB2A48C68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889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E70326-9813-5A4D-AE8F-32082D6F70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4742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E70326-9813-5A4D-AE8F-32082D6F70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6395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E70326-9813-5A4D-AE8F-32082D6F70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1638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E70326-9813-5A4D-AE8F-32082D6F70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728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E70326-9813-5A4D-AE8F-32082D6F70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591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E70326-9813-5A4D-AE8F-32082D6F70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6823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E70326-9813-5A4D-AE8F-32082D6F70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3655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anose="020B0600070205080204" pitchFamily="34"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038285-FF97-4307-9471-BF84620DCE7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5301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ea typeface="ＭＳ Ｐゴシック" panose="020B0600070205080204" pitchFamily="34" charset="-128"/>
              </a:rPr>
              <a:t>Overview of the Improvement and Transformation Framework with brief explanation</a:t>
            </a:r>
          </a:p>
          <a:p>
            <a:r>
              <a:rPr lang="en-GB" altLang="en-US" smtClean="0">
                <a:ea typeface="ＭＳ Ｐゴシック" panose="020B0600070205080204" pitchFamily="34" charset="-128"/>
              </a:rPr>
              <a:t>Each section then has more detail behind with regards to principles and tools available</a:t>
            </a:r>
          </a:p>
          <a:p>
            <a:r>
              <a:rPr lang="en-GB" altLang="en-US" smtClean="0">
                <a:ea typeface="ＭＳ Ｐゴシック" panose="020B0600070205080204" pitchFamily="34" charset="-128"/>
              </a:rPr>
              <a:t>Key questions …</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3657D2-9DED-4C3A-B2BF-D8CA6DBF7E3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933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GB" altLang="en-US" i="1" smtClean="0">
                <a:ea typeface="ＭＳ Ｐゴシック" panose="020B0600070205080204" pitchFamily="34" charset="-128"/>
              </a:rPr>
              <a:t>“Valuable productivity is defined as cost effective and sustainable optimal quality in health and care”</a:t>
            </a:r>
          </a:p>
          <a:p>
            <a:endParaRPr lang="en-GB" altLang="en-US" smtClean="0">
              <a:ea typeface="ＭＳ Ｐゴシック" panose="020B0600070205080204" pitchFamily="34" charset="-128"/>
            </a:endParaRPr>
          </a:p>
          <a:p>
            <a:r>
              <a:rPr lang="en-GB" altLang="en-US" smtClean="0">
                <a:ea typeface="ＭＳ Ｐゴシック" panose="020B0600070205080204" pitchFamily="34" charset="-128"/>
              </a:rPr>
              <a:t>Valuable productivity aims to make use of value and productivity as service evaluation domains to provide language commonality, reduce stakeholder bias (budget providers versus budget spenders) and contribute to sustainable, high quality services. The framework also provides an opportunity to support physiotherapists to engage with the health economic context of their services, make high quality sustainable service decisions and strategically influence. </a:t>
            </a:r>
          </a:p>
          <a:p>
            <a:endParaRPr lang="en-GB" altLang="en-US" smtClean="0">
              <a:ea typeface="ＭＳ Ｐゴシック" panose="020B0600070205080204" pitchFamily="34" charset="-128"/>
            </a:endParaRPr>
          </a:p>
          <a:p>
            <a:r>
              <a:rPr lang="en-GB" altLang="en-US" smtClean="0">
                <a:ea typeface="ＭＳ Ｐゴシック" panose="020B0600070205080204" pitchFamily="34" charset="-128"/>
              </a:rPr>
              <a:t>Value is defined as cost in relation to quality [outcomes]</a:t>
            </a:r>
            <a:r>
              <a:rPr lang="en-GB" altLang="en-US" baseline="30000" smtClean="0">
                <a:ea typeface="ＭＳ Ｐゴシック" panose="020B0600070205080204" pitchFamily="34" charset="-128"/>
              </a:rPr>
              <a:t>1</a:t>
            </a:r>
            <a:r>
              <a:rPr lang="en-GB" altLang="en-US" smtClean="0">
                <a:ea typeface="ＭＳ Ｐゴシック" panose="020B0600070205080204" pitchFamily="34" charset="-128"/>
              </a:rPr>
              <a:t>. Quality has a variety of available definitions but the NHS definition of high quality is agreed to be ‘patient safety’, ‘clinical effectiveness’ and ‘patient experience’</a:t>
            </a:r>
            <a:r>
              <a:rPr lang="en-GB" altLang="ja-JP" baseline="30000" smtClean="0">
                <a:ea typeface="ＭＳ Ｐゴシック" panose="020B0600070205080204" pitchFamily="34" charset="-128"/>
              </a:rPr>
              <a:t>3</a:t>
            </a:r>
            <a:r>
              <a:rPr lang="en-GB" altLang="ja-JP" smtClean="0">
                <a:ea typeface="ＭＳ Ｐゴシック" panose="020B0600070205080204" pitchFamily="34" charset="-128"/>
              </a:rPr>
              <a:t>.  Added to </a:t>
            </a:r>
            <a:r>
              <a:rPr lang="en-GB" altLang="en-US" smtClean="0">
                <a:ea typeface="ＭＳ Ｐゴシック" panose="020B0600070205080204" pitchFamily="34" charset="-128"/>
              </a:rPr>
              <a:t>‘</a:t>
            </a:r>
            <a:r>
              <a:rPr lang="en-GB" altLang="ja-JP" smtClean="0">
                <a:ea typeface="ＭＳ Ｐゴシック" panose="020B0600070205080204" pitchFamily="34" charset="-128"/>
              </a:rPr>
              <a:t>cost</a:t>
            </a:r>
            <a:r>
              <a:rPr lang="en-GB" altLang="en-US" smtClean="0">
                <a:ea typeface="ＭＳ Ｐゴシック" panose="020B0600070205080204" pitchFamily="34" charset="-128"/>
              </a:rPr>
              <a:t>’</a:t>
            </a:r>
            <a:r>
              <a:rPr lang="en-GB" altLang="ja-JP" smtClean="0">
                <a:ea typeface="ＭＳ Ｐゴシック" panose="020B0600070205080204" pitchFamily="34" charset="-128"/>
              </a:rPr>
              <a:t>, these are the domains in a value concept model for service evaluation. </a:t>
            </a:r>
          </a:p>
          <a:p>
            <a:endParaRPr lang="en-GB" altLang="en-US" smtClean="0">
              <a:ea typeface="ＭＳ Ｐゴシック" panose="020B0600070205080204" pitchFamily="34" charset="-128"/>
            </a:endParaRPr>
          </a:p>
          <a:p>
            <a:r>
              <a:rPr lang="en-GB" altLang="en-US" smtClean="0">
                <a:ea typeface="ＭＳ Ｐゴシック" panose="020B0600070205080204" pitchFamily="34" charset="-128"/>
              </a:rPr>
              <a:t>The NHS has a current focus on operational efficiencies and describes several potential metrics for productivity</a:t>
            </a:r>
            <a:r>
              <a:rPr lang="en-GB" altLang="en-US" baseline="30000" smtClean="0">
                <a:ea typeface="ＭＳ Ｐゴシック" panose="020B0600070205080204" pitchFamily="34" charset="-128"/>
              </a:rPr>
              <a:t>4</a:t>
            </a:r>
            <a:r>
              <a:rPr lang="en-GB" altLang="en-US" smtClean="0">
                <a:ea typeface="ＭＳ Ｐゴシック" panose="020B0600070205080204" pitchFamily="34" charset="-128"/>
              </a:rPr>
              <a:t>.  These metrics do not recognise education, clinical supervision or research as ‘productive’ workforce activity. This has the potential to lead to safety and clinical effectiveness issues by promoting unsafe or quality impeding productivity incentives, e.g. by benchmarking metrics absent of quality domains. Productivity should not be an unpalatable concept for clinicians and is essential to achieve sustainability of universal healthcare, but there is a need for it to relate to value domains. </a:t>
            </a:r>
          </a:p>
          <a:p>
            <a:endParaRPr lang="en-GB" altLang="en-US" smtClean="0">
              <a:ea typeface="ＭＳ Ｐゴシック" panose="020B0600070205080204" pitchFamily="34" charset="-128"/>
            </a:endParaRPr>
          </a:p>
          <a:p>
            <a:r>
              <a:rPr lang="en-GB" altLang="en-US" smtClean="0">
                <a:ea typeface="ＭＳ Ｐゴシック" panose="020B0600070205080204" pitchFamily="34" charset="-128"/>
              </a:rPr>
              <a:t>Therefore, a “valuable productivity” improvement framework is proposed, inclusive of the five domains shown above. </a:t>
            </a:r>
          </a:p>
          <a:p>
            <a:endParaRPr lang="en-GB" altLang="en-US" smtClean="0">
              <a:ea typeface="ＭＳ Ｐゴシック" panose="020B0600070205080204" pitchFamily="34" charset="-128"/>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4C5844-474F-4BC6-8982-9CF640E6123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645573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ea typeface="ＭＳ Ｐゴシック" panose="020B0600070205080204" pitchFamily="34" charset="-128"/>
              </a:rPr>
              <a:t>Considering size of UK wide task versus resourcing, realistic structure for valuable productivity support, advice, consultancy and education. Structure available across four countries, sectors and settings. </a:t>
            </a:r>
          </a:p>
          <a:p>
            <a:endParaRPr lang="en-GB" altLang="en-US" smtClean="0">
              <a:ea typeface="ＭＳ Ｐゴシック" panose="020B0600070205080204" pitchFamily="34" charset="-128"/>
            </a:endParaRPr>
          </a:p>
          <a:p>
            <a:r>
              <a:rPr lang="en-GB" altLang="en-US" smtClean="0">
                <a:ea typeface="ＭＳ Ｐゴシック" panose="020B0600070205080204" pitchFamily="34" charset="-128"/>
              </a:rPr>
              <a:t>Pyramid represents realistic deployment of resources allowing maximum access to expertise in realtime by members working across the UK. However, model shows face to face activity cumulatively not a minority activity. </a:t>
            </a:r>
          </a:p>
          <a:p>
            <a:endParaRPr lang="en-GB" altLang="en-US" smtClean="0">
              <a:ea typeface="ＭＳ Ｐゴシック" panose="020B0600070205080204" pitchFamily="34" charset="-128"/>
            </a:endParaRPr>
          </a:p>
          <a:p>
            <a:r>
              <a:rPr lang="en-GB" altLang="en-US" smtClean="0">
                <a:ea typeface="ＭＳ Ｐゴシック" panose="020B0600070205080204" pitchFamily="34" charset="-128"/>
              </a:rPr>
              <a:t>This is an iterative and interoperable approach, matched to the needs of the scenario, project or individual member requirement. It is likely, an individual member could benefit from each level for a particular system issue. </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9F7FE4-7EF2-45A5-BD8C-0125AE57CEBA}"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2100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latin typeface="Arial" panose="020B0604020202020204" pitchFamily="34" charset="0"/>
                <a:ea typeface="ＭＳ Ｐゴシック" panose="020B0600070205080204" pitchFamily="34" charset="-128"/>
                <a:cs typeface="Arial" panose="020B0604020202020204" pitchFamily="34" charset="0"/>
              </a:rPr>
              <a:t>Referrals to consultants – advanced practice interface services – successful but GPs bypass services e.g. NHS Norfolk where 52% of outpatient attendance were still GP referred in spite of 91 % Trusts having some form of interface services providing triage</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3D7529-0BB5-464A-8922-6BF1562C536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53696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anose="020B0600070205080204" pitchFamily="34" charset="-128"/>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65177B-276A-42EE-891D-1748F6C1D1DB}"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33510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anose="020B0600070205080204" pitchFamily="34" charset="-128"/>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D76FA7-1F58-4192-AB6A-A354035E5E9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17799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E70326-9813-5A4D-AE8F-32082D6F70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4896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lang="en-US" sz="5400" b="1" kern="1200" baseline="30000" dirty="0" smtClean="0">
                <a:solidFill>
                  <a:srgbClr val="4E5590"/>
                </a:solidFill>
                <a:latin typeface="Arial Bold" pitchFamily="34" charset="0"/>
                <a:ea typeface="+mn-ea"/>
                <a:cs typeface="Arial Bold"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9" name="Picture 8" descr="CSP MASTER LOGO cmyk.eps"/>
          <p:cNvPicPr>
            <a:picLocks noChangeAspect="1"/>
          </p:cNvPicPr>
          <p:nvPr userDrawn="1"/>
        </p:nvPicPr>
        <p:blipFill>
          <a:blip r:embed="rId2" cstate="print"/>
          <a:stretch>
            <a:fillRect/>
          </a:stretch>
        </p:blipFill>
        <p:spPr>
          <a:xfrm>
            <a:off x="228600" y="228600"/>
            <a:ext cx="1600200" cy="9270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dirty="0"/>
          </a:p>
        </p:txBody>
      </p:sp>
      <p:pic>
        <p:nvPicPr>
          <p:cNvPr id="8" name="Picture 7"/>
          <p:cNvPicPr>
            <a:picLocks noChangeAspect="1"/>
          </p:cNvPicPr>
          <p:nvPr userDrawn="1"/>
        </p:nvPicPr>
        <p:blipFill>
          <a:blip r:embed="rId2" cstate="print"/>
          <a:stretch>
            <a:fillRect/>
          </a:stretch>
        </p:blipFill>
        <p:spPr>
          <a:xfrm>
            <a:off x="1889244" y="721161"/>
            <a:ext cx="8382000" cy="7315200"/>
          </a:xfrm>
          <a:prstGeom prst="rect">
            <a:avLst/>
          </a:prstGeom>
        </p:spPr>
      </p:pic>
      <p:pic>
        <p:nvPicPr>
          <p:cNvPr id="9" name="Picture 8" descr="CSP MASTER LOGO cmyk.eps"/>
          <p:cNvPicPr>
            <a:picLocks noChangeAspect="1"/>
          </p:cNvPicPr>
          <p:nvPr userDrawn="1"/>
        </p:nvPicPr>
        <p:blipFill>
          <a:blip r:embed="rId3" cstate="print"/>
          <a:stretch>
            <a:fillRect/>
          </a:stretch>
        </p:blipFill>
        <p:spPr>
          <a:xfrm>
            <a:off x="228600" y="228600"/>
            <a:ext cx="1600200" cy="9270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with web addres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9" name="Picture 8" descr="CSP MASTER LOGO cmyk.eps"/>
          <p:cNvPicPr>
            <a:picLocks noChangeAspect="1"/>
          </p:cNvPicPr>
          <p:nvPr userDrawn="1"/>
        </p:nvPicPr>
        <p:blipFill>
          <a:blip r:embed="rId2" cstate="print"/>
          <a:stretch>
            <a:fillRect/>
          </a:stretch>
        </p:blipFill>
        <p:spPr>
          <a:xfrm>
            <a:off x="228600" y="228600"/>
            <a:ext cx="3288170" cy="1905000"/>
          </a:xfrm>
          <a:prstGeom prst="rect">
            <a:avLst/>
          </a:prstGeom>
        </p:spPr>
      </p:pic>
      <p:sp>
        <p:nvSpPr>
          <p:cNvPr id="12" name="Title 1"/>
          <p:cNvSpPr txBox="1">
            <a:spLocks/>
          </p:cNvSpPr>
          <p:nvPr userDrawn="1"/>
        </p:nvSpPr>
        <p:spPr>
          <a:xfrm>
            <a:off x="4114800" y="5410200"/>
            <a:ext cx="6705600" cy="1828800"/>
          </a:xfrm>
          <a:prstGeom prst="rect">
            <a:avLst/>
          </a:prstGeom>
        </p:spPr>
        <p:txBody>
          <a:bodyPr vert="horz" lIns="91440" tIns="45720" rIns="91440" bIns="45720" rtlCol="0" anchor="ctr">
            <a:normAutofit/>
          </a:bodyPr>
          <a:lstStyle/>
          <a:p>
            <a:r>
              <a:rPr lang="en-US" sz="7200" b="1" baseline="30000" dirty="0" smtClean="0">
                <a:solidFill>
                  <a:srgbClr val="4E5590"/>
                </a:solidFill>
                <a:latin typeface="Arial"/>
                <a:cs typeface="Arial"/>
              </a:rPr>
              <a:t>www.csp.org.uk</a:t>
            </a:r>
            <a:endParaRPr lang="en-US" sz="7200" b="1" baseline="30000" dirty="0">
              <a:solidFill>
                <a:srgbClr val="4E5590"/>
              </a:solidFill>
              <a:latin typeface="Arial"/>
              <a:cs typeface="Arial"/>
            </a:endParaRPr>
          </a:p>
        </p:txBody>
      </p:sp>
      <p:sp>
        <p:nvSpPr>
          <p:cNvPr id="14" name="Content Placeholder 13"/>
          <p:cNvSpPr>
            <a:spLocks noGrp="1"/>
          </p:cNvSpPr>
          <p:nvPr>
            <p:ph sz="quarter" idx="13"/>
          </p:nvPr>
        </p:nvSpPr>
        <p:spPr>
          <a:xfrm>
            <a:off x="642938" y="2286000"/>
            <a:ext cx="7858125" cy="314325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in midd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2133600" y="1752600"/>
            <a:ext cx="4734964" cy="27432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517828" y="1887133"/>
            <a:ext cx="5940123" cy="1810224"/>
          </a:xfrm>
          <a:prstGeom prst="rect">
            <a:avLst/>
          </a:prstGeom>
        </p:spPr>
        <p:txBody>
          <a:bodyPr vert="horz" lIns="91440" tIns="45720" rIns="91440" bIns="45720" rtlCol="0" anchor="t" anchorCtr="0">
            <a:normAutofit/>
          </a:bodyPr>
          <a:lstStyle>
            <a:lvl1pPr>
              <a:defRPr baseline="0"/>
            </a:lvl1pPr>
          </a:lstStyle>
          <a:p>
            <a:r>
              <a:rPr lang="en-US" dirty="0"/>
              <a:t>Click to add presentation title</a:t>
            </a:r>
            <a:br>
              <a:rPr lang="en-US" dirty="0"/>
            </a:br>
            <a:endParaRPr lang="en-GB" dirty="0"/>
          </a:p>
        </p:txBody>
      </p:sp>
      <p:sp>
        <p:nvSpPr>
          <p:cNvPr id="8" name="Text Placeholder 4"/>
          <p:cNvSpPr>
            <a:spLocks noGrp="1"/>
          </p:cNvSpPr>
          <p:nvPr>
            <p:ph type="body" sz="quarter" idx="12" hasCustomPrompt="1"/>
          </p:nvPr>
        </p:nvSpPr>
        <p:spPr>
          <a:xfrm>
            <a:off x="517826" y="241654"/>
            <a:ext cx="5940123" cy="402403"/>
          </a:xfrm>
          <a:prstGeom prst="rect">
            <a:avLst/>
          </a:prstGeom>
        </p:spPr>
        <p:txBody>
          <a:bodyPr anchor="t" anchorCtr="0">
            <a:noAutofit/>
          </a:bodyPr>
          <a:lstStyle>
            <a:lvl1pPr marL="0" indent="0">
              <a:lnSpc>
                <a:spcPct val="100000"/>
              </a:lnSpc>
              <a:spcBef>
                <a:spcPts val="0"/>
              </a:spcBef>
              <a:buNone/>
              <a:defRPr sz="750" b="0">
                <a:solidFill>
                  <a:srgbClr val="53565A"/>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presentation title, author and date</a:t>
            </a:r>
            <a:endParaRPr lang="en-GB" dirty="0"/>
          </a:p>
        </p:txBody>
      </p:sp>
      <p:sp>
        <p:nvSpPr>
          <p:cNvPr id="11" name="Picture Placeholder 10"/>
          <p:cNvSpPr>
            <a:spLocks noGrp="1"/>
          </p:cNvSpPr>
          <p:nvPr>
            <p:ph type="pic" sz="quarter" idx="13" hasCustomPrompt="1"/>
          </p:nvPr>
        </p:nvSpPr>
        <p:spPr>
          <a:xfrm>
            <a:off x="6718854" y="5295819"/>
            <a:ext cx="1867894" cy="1374775"/>
          </a:xfrm>
          <a:prstGeom prst="rect">
            <a:avLst/>
          </a:prstGeom>
          <a:noFill/>
          <a:ln>
            <a:noFill/>
          </a:ln>
        </p:spPr>
        <p:txBody>
          <a:bodyPr/>
          <a:lstStyle>
            <a:lvl1pPr marL="0" indent="0">
              <a:buNone/>
              <a:defRPr sz="1050" baseline="0">
                <a:solidFill>
                  <a:srgbClr val="53565A"/>
                </a:solidFill>
                <a:latin typeface="Arial" panose="020B0604020202020204" pitchFamily="34" charset="0"/>
                <a:cs typeface="Arial" panose="020B0604020202020204" pitchFamily="34" charset="0"/>
              </a:defRPr>
            </a:lvl1pPr>
          </a:lstStyle>
          <a:p>
            <a:r>
              <a:rPr lang="en-GB" dirty="0"/>
              <a:t>Insert company logo if applicable</a:t>
            </a:r>
          </a:p>
        </p:txBody>
      </p:sp>
      <p:sp>
        <p:nvSpPr>
          <p:cNvPr id="6" name="Text Placeholder 5"/>
          <p:cNvSpPr>
            <a:spLocks noGrp="1"/>
          </p:cNvSpPr>
          <p:nvPr>
            <p:ph type="body" sz="quarter" idx="14" hasCustomPrompt="1"/>
          </p:nvPr>
        </p:nvSpPr>
        <p:spPr>
          <a:xfrm>
            <a:off x="517826" y="3887790"/>
            <a:ext cx="5940123" cy="708025"/>
          </a:xfrm>
          <a:prstGeom prst="rect">
            <a:avLst/>
          </a:prstGeom>
        </p:spPr>
        <p:txBody>
          <a:bodyPr/>
          <a:lstStyle>
            <a:lvl1pPr marL="0" indent="0">
              <a:buNone/>
              <a:defRPr sz="975" b="1" baseline="0">
                <a:solidFill>
                  <a:srgbClr val="165788"/>
                </a:solidFill>
                <a:latin typeface="Arial" panose="020B0604020202020204" pitchFamily="34" charset="0"/>
                <a:cs typeface="Arial" panose="020B0604020202020204" pitchFamily="34" charset="0"/>
              </a:defRPr>
            </a:lvl1pPr>
            <a:lvl2pPr>
              <a:defRPr sz="1050">
                <a:solidFill>
                  <a:srgbClr val="53565A"/>
                </a:solidFill>
                <a:latin typeface="Arial" panose="020B0604020202020204" pitchFamily="34" charset="0"/>
                <a:cs typeface="Arial" panose="020B0604020202020204" pitchFamily="34" charset="0"/>
              </a:defRPr>
            </a:lvl2pPr>
            <a:lvl3pPr>
              <a:defRPr sz="1050">
                <a:solidFill>
                  <a:srgbClr val="53565A"/>
                </a:solidFill>
                <a:latin typeface="Arial" panose="020B0604020202020204" pitchFamily="34" charset="0"/>
                <a:cs typeface="Arial" panose="020B0604020202020204" pitchFamily="34" charset="0"/>
              </a:defRPr>
            </a:lvl3pPr>
            <a:lvl4pPr>
              <a:defRPr sz="1050">
                <a:solidFill>
                  <a:srgbClr val="53565A"/>
                </a:solidFill>
                <a:latin typeface="Arial" panose="020B0604020202020204" pitchFamily="34" charset="0"/>
                <a:cs typeface="Arial" panose="020B0604020202020204" pitchFamily="34" charset="0"/>
              </a:defRPr>
            </a:lvl4pPr>
            <a:lvl5pPr>
              <a:defRPr sz="1050">
                <a:solidFill>
                  <a:srgbClr val="53565A"/>
                </a:solidFill>
                <a:latin typeface="Arial" panose="020B0604020202020204" pitchFamily="34" charset="0"/>
                <a:cs typeface="Arial" panose="020B0604020202020204" pitchFamily="34" charset="0"/>
              </a:defRPr>
            </a:lvl5pPr>
          </a:lstStyle>
          <a:p>
            <a:pPr lvl="0"/>
            <a:r>
              <a:rPr lang="en-US" dirty="0"/>
              <a:t>To ensure you take full advantage of our new presentation template, please take a moment to read the quick reference guide available on </a:t>
            </a:r>
            <a:r>
              <a:rPr lang="en-US" dirty="0" err="1"/>
              <a:t>Spacehopper</a:t>
            </a:r>
            <a:r>
              <a:rPr lang="en-US" dirty="0"/>
              <a:t>. There you will also find a full user guide.</a:t>
            </a:r>
            <a:endParaRPr lang="en-GB" dirty="0"/>
          </a:p>
        </p:txBody>
      </p:sp>
    </p:spTree>
    <p:extLst>
      <p:ext uri="{BB962C8B-B14F-4D97-AF65-F5344CB8AC3E}">
        <p14:creationId xmlns:p14="http://schemas.microsoft.com/office/powerpoint/2010/main" val="29541928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517828" y="1887133"/>
            <a:ext cx="5940123" cy="1810224"/>
          </a:xfrm>
          <a:prstGeom prst="rect">
            <a:avLst/>
          </a:prstGeom>
        </p:spPr>
        <p:txBody>
          <a:bodyPr vert="horz" lIns="91440" tIns="45720" rIns="91440" bIns="45720" rtlCol="0" anchor="t" anchorCtr="0">
            <a:normAutofit/>
          </a:bodyPr>
          <a:lstStyle>
            <a:lvl1pPr>
              <a:defRPr baseline="0"/>
            </a:lvl1pPr>
          </a:lstStyle>
          <a:p>
            <a:r>
              <a:rPr lang="en-US" dirty="0"/>
              <a:t>Click to add presentation title</a:t>
            </a:r>
            <a:br>
              <a:rPr lang="en-US" dirty="0"/>
            </a:br>
            <a:endParaRPr lang="en-GB" dirty="0"/>
          </a:p>
        </p:txBody>
      </p:sp>
      <p:sp>
        <p:nvSpPr>
          <p:cNvPr id="8" name="Text Placeholder 4"/>
          <p:cNvSpPr>
            <a:spLocks noGrp="1"/>
          </p:cNvSpPr>
          <p:nvPr>
            <p:ph type="body" sz="quarter" idx="12" hasCustomPrompt="1"/>
          </p:nvPr>
        </p:nvSpPr>
        <p:spPr>
          <a:xfrm>
            <a:off x="517826" y="241654"/>
            <a:ext cx="5940123" cy="402403"/>
          </a:xfrm>
          <a:prstGeom prst="rect">
            <a:avLst/>
          </a:prstGeom>
        </p:spPr>
        <p:txBody>
          <a:bodyPr anchor="t" anchorCtr="0">
            <a:noAutofit/>
          </a:bodyPr>
          <a:lstStyle>
            <a:lvl1pPr marL="0" indent="0">
              <a:lnSpc>
                <a:spcPct val="100000"/>
              </a:lnSpc>
              <a:spcBef>
                <a:spcPts val="0"/>
              </a:spcBef>
              <a:buNone/>
              <a:defRPr sz="750" b="0">
                <a:solidFill>
                  <a:srgbClr val="53565A"/>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presentation title, author and date</a:t>
            </a:r>
            <a:endParaRPr lang="en-GB" dirty="0"/>
          </a:p>
        </p:txBody>
      </p:sp>
      <p:sp>
        <p:nvSpPr>
          <p:cNvPr id="11" name="Picture Placeholder 10"/>
          <p:cNvSpPr>
            <a:spLocks noGrp="1"/>
          </p:cNvSpPr>
          <p:nvPr>
            <p:ph type="pic" sz="quarter" idx="13" hasCustomPrompt="1"/>
          </p:nvPr>
        </p:nvSpPr>
        <p:spPr>
          <a:xfrm>
            <a:off x="6718854" y="5295819"/>
            <a:ext cx="1867894" cy="1374775"/>
          </a:xfrm>
          <a:prstGeom prst="rect">
            <a:avLst/>
          </a:prstGeom>
          <a:noFill/>
          <a:ln>
            <a:noFill/>
          </a:ln>
        </p:spPr>
        <p:txBody>
          <a:bodyPr/>
          <a:lstStyle>
            <a:lvl1pPr marL="0" indent="0">
              <a:buNone/>
              <a:defRPr sz="1050" baseline="0">
                <a:solidFill>
                  <a:srgbClr val="53565A"/>
                </a:solidFill>
                <a:latin typeface="Arial" panose="020B0604020202020204" pitchFamily="34" charset="0"/>
                <a:cs typeface="Arial" panose="020B0604020202020204" pitchFamily="34" charset="0"/>
              </a:defRPr>
            </a:lvl1pPr>
          </a:lstStyle>
          <a:p>
            <a:r>
              <a:rPr lang="en-GB" dirty="0"/>
              <a:t>Insert company logo if applicable</a:t>
            </a:r>
          </a:p>
        </p:txBody>
      </p:sp>
      <p:sp>
        <p:nvSpPr>
          <p:cNvPr id="6" name="Text Placeholder 5"/>
          <p:cNvSpPr>
            <a:spLocks noGrp="1"/>
          </p:cNvSpPr>
          <p:nvPr>
            <p:ph type="body" sz="quarter" idx="14" hasCustomPrompt="1"/>
          </p:nvPr>
        </p:nvSpPr>
        <p:spPr>
          <a:xfrm>
            <a:off x="517826" y="3887790"/>
            <a:ext cx="5940123" cy="708025"/>
          </a:xfrm>
          <a:prstGeom prst="rect">
            <a:avLst/>
          </a:prstGeom>
        </p:spPr>
        <p:txBody>
          <a:bodyPr/>
          <a:lstStyle>
            <a:lvl1pPr marL="0" indent="0">
              <a:buNone/>
              <a:defRPr sz="975" b="1" baseline="0">
                <a:solidFill>
                  <a:srgbClr val="165788"/>
                </a:solidFill>
                <a:latin typeface="Arial" panose="020B0604020202020204" pitchFamily="34" charset="0"/>
                <a:cs typeface="Arial" panose="020B0604020202020204" pitchFamily="34" charset="0"/>
              </a:defRPr>
            </a:lvl1pPr>
            <a:lvl2pPr>
              <a:defRPr sz="1050">
                <a:solidFill>
                  <a:srgbClr val="53565A"/>
                </a:solidFill>
                <a:latin typeface="Arial" panose="020B0604020202020204" pitchFamily="34" charset="0"/>
                <a:cs typeface="Arial" panose="020B0604020202020204" pitchFamily="34" charset="0"/>
              </a:defRPr>
            </a:lvl2pPr>
            <a:lvl3pPr>
              <a:defRPr sz="1050">
                <a:solidFill>
                  <a:srgbClr val="53565A"/>
                </a:solidFill>
                <a:latin typeface="Arial" panose="020B0604020202020204" pitchFamily="34" charset="0"/>
                <a:cs typeface="Arial" panose="020B0604020202020204" pitchFamily="34" charset="0"/>
              </a:defRPr>
            </a:lvl3pPr>
            <a:lvl4pPr>
              <a:defRPr sz="1050">
                <a:solidFill>
                  <a:srgbClr val="53565A"/>
                </a:solidFill>
                <a:latin typeface="Arial" panose="020B0604020202020204" pitchFamily="34" charset="0"/>
                <a:cs typeface="Arial" panose="020B0604020202020204" pitchFamily="34" charset="0"/>
              </a:defRPr>
            </a:lvl4pPr>
            <a:lvl5pPr>
              <a:defRPr sz="1050">
                <a:solidFill>
                  <a:srgbClr val="53565A"/>
                </a:solidFill>
                <a:latin typeface="Arial" panose="020B0604020202020204" pitchFamily="34" charset="0"/>
                <a:cs typeface="Arial" panose="020B0604020202020204" pitchFamily="34" charset="0"/>
              </a:defRPr>
            </a:lvl5pPr>
          </a:lstStyle>
          <a:p>
            <a:pPr lvl="0"/>
            <a:r>
              <a:rPr lang="en-US" dirty="0"/>
              <a:t>To ensure you take full advantage of our new presentation template, please take a moment to read the quick reference guide available on </a:t>
            </a:r>
            <a:r>
              <a:rPr lang="en-US" dirty="0" err="1"/>
              <a:t>Spacehopper</a:t>
            </a:r>
            <a:r>
              <a:rPr lang="en-US" dirty="0"/>
              <a:t>. There you will also find a full user guide.</a:t>
            </a:r>
            <a:endParaRPr lang="en-GB" dirty="0"/>
          </a:p>
        </p:txBody>
      </p:sp>
    </p:spTree>
    <p:extLst>
      <p:ext uri="{BB962C8B-B14F-4D97-AF65-F5344CB8AC3E}">
        <p14:creationId xmlns:p14="http://schemas.microsoft.com/office/powerpoint/2010/main" val="381677828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731D-1EFE-479F-879B-C4D0230676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EE0C61-36A6-4589-A1DC-D9F9E5BC4C67}"/>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24A4E2-AE89-443F-B0DF-D702830915D6}"/>
              </a:ext>
            </a:extLst>
          </p:cNvPr>
          <p:cNvSpPr>
            <a:spLocks noGrp="1"/>
          </p:cNvSpPr>
          <p:nvPr>
            <p:ph type="dt" sz="half" idx="10"/>
          </p:nvPr>
        </p:nvSpPr>
        <p:spPr>
          <a:xfrm>
            <a:off x="628650" y="6356351"/>
            <a:ext cx="2057400" cy="365125"/>
          </a:xfrm>
          <a:prstGeom prst="rect">
            <a:avLst/>
          </a:prstGeom>
        </p:spPr>
        <p:txBody>
          <a:bodyPr/>
          <a:lstStyle/>
          <a:p>
            <a:fld id="{D5DB807B-5B30-454C-A69F-66DBD37364C2}" type="datetimeFigureOut">
              <a:rPr lang="en-GB" smtClean="0"/>
              <a:t>24/07/2018</a:t>
            </a:fld>
            <a:endParaRPr lang="en-GB"/>
          </a:p>
        </p:txBody>
      </p:sp>
      <p:sp>
        <p:nvSpPr>
          <p:cNvPr id="5" name="Footer Placeholder 4">
            <a:extLst>
              <a:ext uri="{FF2B5EF4-FFF2-40B4-BE49-F238E27FC236}">
                <a16:creationId xmlns:a16="http://schemas.microsoft.com/office/drawing/2014/main" id="{68F25C68-A04D-4BE3-BBC2-E59A3447FF3D}"/>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75FCB6A-D30D-43E7-8335-2A9C8ECC7192}"/>
              </a:ext>
            </a:extLst>
          </p:cNvPr>
          <p:cNvSpPr>
            <a:spLocks noGrp="1"/>
          </p:cNvSpPr>
          <p:nvPr>
            <p:ph type="sldNum" sz="quarter" idx="12"/>
          </p:nvPr>
        </p:nvSpPr>
        <p:spPr>
          <a:xfrm>
            <a:off x="6457950" y="6356351"/>
            <a:ext cx="2057400" cy="365125"/>
          </a:xfrm>
          <a:prstGeom prst="rect">
            <a:avLst/>
          </a:prstGeom>
        </p:spPr>
        <p:txBody>
          <a:bodyPr/>
          <a:lstStyle/>
          <a:p>
            <a:fld id="{CD1B717E-7974-455A-8B69-97C0EEBCE49D}" type="slidenum">
              <a:rPr lang="en-GB" smtClean="0"/>
              <a:t>‹#›</a:t>
            </a:fld>
            <a:endParaRPr lang="en-GB"/>
          </a:p>
        </p:txBody>
      </p:sp>
    </p:spTree>
    <p:extLst>
      <p:ext uri="{BB962C8B-B14F-4D97-AF65-F5344CB8AC3E}">
        <p14:creationId xmlns:p14="http://schemas.microsoft.com/office/powerpoint/2010/main" val="1169649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60B5-0E62-4BB7-9ADB-E21EC2EA83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AA7108-939F-423E-B8FD-A9DA08567D4E}"/>
              </a:ext>
            </a:extLst>
          </p:cNvPr>
          <p:cNvSpPr>
            <a:spLocks noGrp="1"/>
          </p:cNvSpPr>
          <p:nvPr>
            <p:ph type="dt" sz="half" idx="10"/>
          </p:nvPr>
        </p:nvSpPr>
        <p:spPr>
          <a:xfrm>
            <a:off x="628650" y="6356351"/>
            <a:ext cx="2057400" cy="365125"/>
          </a:xfrm>
          <a:prstGeom prst="rect">
            <a:avLst/>
          </a:prstGeom>
        </p:spPr>
        <p:txBody>
          <a:bodyPr/>
          <a:lstStyle/>
          <a:p>
            <a:fld id="{D5DB807B-5B30-454C-A69F-66DBD37364C2}" type="datetimeFigureOut">
              <a:rPr lang="en-GB" smtClean="0"/>
              <a:t>24/07/2018</a:t>
            </a:fld>
            <a:endParaRPr lang="en-GB"/>
          </a:p>
        </p:txBody>
      </p:sp>
      <p:sp>
        <p:nvSpPr>
          <p:cNvPr id="4" name="Footer Placeholder 3">
            <a:extLst>
              <a:ext uri="{FF2B5EF4-FFF2-40B4-BE49-F238E27FC236}">
                <a16:creationId xmlns:a16="http://schemas.microsoft.com/office/drawing/2014/main" id="{C3936672-8ADB-4507-A978-C8217DB5479B}"/>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E00D5DF-7CFD-4D70-8549-4092FEE2E193}"/>
              </a:ext>
            </a:extLst>
          </p:cNvPr>
          <p:cNvSpPr>
            <a:spLocks noGrp="1"/>
          </p:cNvSpPr>
          <p:nvPr>
            <p:ph type="sldNum" sz="quarter" idx="12"/>
          </p:nvPr>
        </p:nvSpPr>
        <p:spPr>
          <a:xfrm>
            <a:off x="6457950" y="6356351"/>
            <a:ext cx="2057400" cy="365125"/>
          </a:xfrm>
          <a:prstGeom prst="rect">
            <a:avLst/>
          </a:prstGeom>
        </p:spPr>
        <p:txBody>
          <a:bodyPr/>
          <a:lstStyle/>
          <a:p>
            <a:fld id="{CD1B717E-7974-455A-8B69-97C0EEBCE49D}" type="slidenum">
              <a:rPr lang="en-GB" smtClean="0"/>
              <a:t>‹#›</a:t>
            </a:fld>
            <a:endParaRPr lang="en-GB"/>
          </a:p>
        </p:txBody>
      </p:sp>
    </p:spTree>
    <p:extLst>
      <p:ext uri="{BB962C8B-B14F-4D97-AF65-F5344CB8AC3E}">
        <p14:creationId xmlns:p14="http://schemas.microsoft.com/office/powerpoint/2010/main" val="3720501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75CBD2-4454-48F2-9036-AE28620DBCBC}"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5FD2-183C-4C58-8CC1-99D84D70BF53}" type="slidenum">
              <a:rPr lang="en-GB" smtClean="0"/>
              <a:t>‹#›</a:t>
            </a:fld>
            <a:endParaRPr lang="en-GB"/>
          </a:p>
        </p:txBody>
      </p:sp>
    </p:spTree>
    <p:extLst>
      <p:ext uri="{BB962C8B-B14F-4D97-AF65-F5344CB8AC3E}">
        <p14:creationId xmlns:p14="http://schemas.microsoft.com/office/powerpoint/2010/main" val="1701015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75CBD2-4454-48F2-9036-AE28620DBCBC}"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5FD2-183C-4C58-8CC1-99D84D70BF53}" type="slidenum">
              <a:rPr lang="en-GB" smtClean="0"/>
              <a:t>‹#›</a:t>
            </a:fld>
            <a:endParaRPr lang="en-GB"/>
          </a:p>
        </p:txBody>
      </p:sp>
    </p:spTree>
    <p:extLst>
      <p:ext uri="{BB962C8B-B14F-4D97-AF65-F5344CB8AC3E}">
        <p14:creationId xmlns:p14="http://schemas.microsoft.com/office/powerpoint/2010/main" val="2887809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75CBD2-4454-48F2-9036-AE28620DBCBC}"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5FD2-183C-4C58-8CC1-99D84D70BF53}" type="slidenum">
              <a:rPr lang="en-GB" smtClean="0"/>
              <a:t>‹#›</a:t>
            </a:fld>
            <a:endParaRPr lang="en-GB"/>
          </a:p>
        </p:txBody>
      </p:sp>
    </p:spTree>
    <p:extLst>
      <p:ext uri="{BB962C8B-B14F-4D97-AF65-F5344CB8AC3E}">
        <p14:creationId xmlns:p14="http://schemas.microsoft.com/office/powerpoint/2010/main" val="595543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467544" y="1628800"/>
            <a:ext cx="8424862"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457200" y="2714620"/>
            <a:ext cx="82296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228600" y="228600"/>
            <a:ext cx="1600200" cy="927075"/>
          </a:xfrm>
          <a:prstGeom prst="rect">
            <a:avLst/>
          </a:prstGeom>
        </p:spPr>
      </p:pic>
      <p:pic>
        <p:nvPicPr>
          <p:cNvPr id="9" name="Picture 8"/>
          <p:cNvPicPr>
            <a:picLocks noChangeAspect="1"/>
          </p:cNvPicPr>
          <p:nvPr userDrawn="1"/>
        </p:nvPicPr>
        <p:blipFill>
          <a:blip r:embed="rId3" cstate="print"/>
          <a:stretch>
            <a:fillRect/>
          </a:stretch>
        </p:blipFill>
        <p:spPr>
          <a:xfrm>
            <a:off x="7119258" y="334028"/>
            <a:ext cx="2946974" cy="625727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75CBD2-4454-48F2-9036-AE28620DBCBC}"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95FD2-183C-4C58-8CC1-99D84D70BF53}" type="slidenum">
              <a:rPr lang="en-GB" smtClean="0"/>
              <a:t>‹#›</a:t>
            </a:fld>
            <a:endParaRPr lang="en-GB"/>
          </a:p>
        </p:txBody>
      </p:sp>
    </p:spTree>
    <p:extLst>
      <p:ext uri="{BB962C8B-B14F-4D97-AF65-F5344CB8AC3E}">
        <p14:creationId xmlns:p14="http://schemas.microsoft.com/office/powerpoint/2010/main" val="1003448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75CBD2-4454-48F2-9036-AE28620DBCBC}" type="datetimeFigureOut">
              <a:rPr lang="en-GB" smtClean="0"/>
              <a:t>24/07/2018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795FD2-183C-4C58-8CC1-99D84D70BF53}" type="slidenum">
              <a:rPr lang="en-GB" smtClean="0"/>
              <a:t>‹#›</a:t>
            </a:fld>
            <a:endParaRPr lang="en-GB"/>
          </a:p>
        </p:txBody>
      </p:sp>
    </p:spTree>
    <p:extLst>
      <p:ext uri="{BB962C8B-B14F-4D97-AF65-F5344CB8AC3E}">
        <p14:creationId xmlns:p14="http://schemas.microsoft.com/office/powerpoint/2010/main" val="3451751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75CBD2-4454-48F2-9036-AE28620DBCBC}" type="datetimeFigureOut">
              <a:rPr lang="en-GB" smtClean="0"/>
              <a:t>24/07/2018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795FD2-183C-4C58-8CC1-99D84D70BF53}" type="slidenum">
              <a:rPr lang="en-GB" smtClean="0"/>
              <a:t>‹#›</a:t>
            </a:fld>
            <a:endParaRPr lang="en-GB"/>
          </a:p>
        </p:txBody>
      </p:sp>
    </p:spTree>
    <p:extLst>
      <p:ext uri="{BB962C8B-B14F-4D97-AF65-F5344CB8AC3E}">
        <p14:creationId xmlns:p14="http://schemas.microsoft.com/office/powerpoint/2010/main" val="1856206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5CBD2-4454-48F2-9036-AE28620DBCBC}" type="datetimeFigureOut">
              <a:rPr lang="en-GB" smtClean="0"/>
              <a:t>24/07/2018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795FD2-183C-4C58-8CC1-99D84D70BF53}" type="slidenum">
              <a:rPr lang="en-GB" smtClean="0"/>
              <a:t>‹#›</a:t>
            </a:fld>
            <a:endParaRPr lang="en-GB"/>
          </a:p>
        </p:txBody>
      </p:sp>
    </p:spTree>
    <p:extLst>
      <p:ext uri="{BB962C8B-B14F-4D97-AF65-F5344CB8AC3E}">
        <p14:creationId xmlns:p14="http://schemas.microsoft.com/office/powerpoint/2010/main" val="78614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E75CBD2-4454-48F2-9036-AE28620DBCBC}"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95FD2-183C-4C58-8CC1-99D84D70BF53}" type="slidenum">
              <a:rPr lang="en-GB" smtClean="0"/>
              <a:t>‹#›</a:t>
            </a:fld>
            <a:endParaRPr lang="en-GB"/>
          </a:p>
        </p:txBody>
      </p:sp>
    </p:spTree>
    <p:extLst>
      <p:ext uri="{BB962C8B-B14F-4D97-AF65-F5344CB8AC3E}">
        <p14:creationId xmlns:p14="http://schemas.microsoft.com/office/powerpoint/2010/main" val="686584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E75CBD2-4454-48F2-9036-AE28620DBCBC}"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95FD2-183C-4C58-8CC1-99D84D70BF53}" type="slidenum">
              <a:rPr lang="en-GB" smtClean="0"/>
              <a:t>‹#›</a:t>
            </a:fld>
            <a:endParaRPr lang="en-GB"/>
          </a:p>
        </p:txBody>
      </p:sp>
    </p:spTree>
    <p:extLst>
      <p:ext uri="{BB962C8B-B14F-4D97-AF65-F5344CB8AC3E}">
        <p14:creationId xmlns:p14="http://schemas.microsoft.com/office/powerpoint/2010/main" val="1124490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75CBD2-4454-48F2-9036-AE28620DBCBC}"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5FD2-183C-4C58-8CC1-99D84D70BF53}" type="slidenum">
              <a:rPr lang="en-GB" smtClean="0"/>
              <a:t>‹#›</a:t>
            </a:fld>
            <a:endParaRPr lang="en-GB"/>
          </a:p>
        </p:txBody>
      </p:sp>
    </p:spTree>
    <p:extLst>
      <p:ext uri="{BB962C8B-B14F-4D97-AF65-F5344CB8AC3E}">
        <p14:creationId xmlns:p14="http://schemas.microsoft.com/office/powerpoint/2010/main" val="201858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75CBD2-4454-48F2-9036-AE28620DBCBC}"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5FD2-183C-4C58-8CC1-99D84D70BF53}" type="slidenum">
              <a:rPr lang="en-GB" smtClean="0"/>
              <a:t>‹#›</a:t>
            </a:fld>
            <a:endParaRPr lang="en-GB"/>
          </a:p>
        </p:txBody>
      </p:sp>
    </p:spTree>
    <p:extLst>
      <p:ext uri="{BB962C8B-B14F-4D97-AF65-F5344CB8AC3E}">
        <p14:creationId xmlns:p14="http://schemas.microsoft.com/office/powerpoint/2010/main" val="857351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rcRect l="15685" t="8911"/>
          <a:stretch>
            <a:fillRect/>
          </a:stretch>
        </p:blipFill>
        <p:spPr>
          <a:xfrm>
            <a:off x="0" y="0"/>
            <a:ext cx="13926866" cy="9347200"/>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lang="en-GB" sz="5400" b="1" kern="1200" baseline="30000" dirty="0">
                <a:solidFill>
                  <a:schemeClr val="tx1">
                    <a:lumMod val="65000"/>
                    <a:lumOff val="35000"/>
                  </a:schemeClr>
                </a:solidFill>
                <a:latin typeface="Arial"/>
                <a:ea typeface="+mn-ea"/>
                <a:cs typeface="Aria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1A879A76-E599-41C4-91DA-B9B7E2A7FD3A}"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63D38-88E8-43B9-8D64-988E9DB586FD}" type="slidenum">
              <a:rPr lang="en-GB" smtClean="0"/>
              <a:t>‹#›</a:t>
            </a:fld>
            <a:endParaRPr lang="en-GB"/>
          </a:p>
        </p:txBody>
      </p:sp>
      <p:pic>
        <p:nvPicPr>
          <p:cNvPr id="10" name="Picture 9"/>
          <p:cNvPicPr>
            <a:picLocks noChangeAspect="1"/>
          </p:cNvPicPr>
          <p:nvPr userDrawn="1"/>
        </p:nvPicPr>
        <p:blipFill>
          <a:blip r:embed="rId3" cstate="print"/>
          <a:stretch>
            <a:fillRect/>
          </a:stretch>
        </p:blipFill>
        <p:spPr>
          <a:xfrm>
            <a:off x="228600" y="228600"/>
            <a:ext cx="2068794" cy="1191954"/>
          </a:xfrm>
          <a:prstGeom prst="rect">
            <a:avLst/>
          </a:prstGeom>
        </p:spPr>
      </p:pic>
    </p:spTree>
    <p:extLst>
      <p:ext uri="{BB962C8B-B14F-4D97-AF65-F5344CB8AC3E}">
        <p14:creationId xmlns:p14="http://schemas.microsoft.com/office/powerpoint/2010/main" val="3107319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srcRect l="15685" t="8911"/>
          <a:stretch>
            <a:fillRect/>
          </a:stretch>
        </p:blipFill>
        <p:spPr>
          <a:xfrm>
            <a:off x="0" y="0"/>
            <a:ext cx="13926866" cy="9347200"/>
          </a:xfrm>
          <a:prstGeom prst="rect">
            <a:avLst/>
          </a:prstGeom>
        </p:spPr>
      </p:pic>
      <p:sp>
        <p:nvSpPr>
          <p:cNvPr id="2" name="Title 1"/>
          <p:cNvSpPr>
            <a:spLocks noGrp="1"/>
          </p:cNvSpPr>
          <p:nvPr>
            <p:ph type="title"/>
          </p:nvPr>
        </p:nvSpPr>
        <p:spPr>
          <a:xfrm>
            <a:off x="467544" y="1298716"/>
            <a:ext cx="8229600" cy="1143000"/>
          </a:xfrm>
        </p:spPr>
        <p:txBody>
          <a:bodyPr>
            <a:normAutofit/>
          </a:bodyPr>
          <a:lstStyle>
            <a:lvl1pPr marL="0" algn="l" defTabSz="457200" rtl="0" eaLnBrk="1" latinLnBrk="0" hangingPunct="1">
              <a:defRPr lang="en-GB" sz="4800" b="1" kern="1200" baseline="30000" dirty="0">
                <a:solidFill>
                  <a:schemeClr val="tx1">
                    <a:lumMod val="65000"/>
                    <a:lumOff val="35000"/>
                  </a:schemeClr>
                </a:solidFill>
                <a:latin typeface="Arial"/>
                <a:ea typeface="+mn-ea"/>
                <a:cs typeface="Arial"/>
              </a:defRPr>
            </a:lvl1pPr>
          </a:lstStyle>
          <a:p>
            <a:r>
              <a:rPr lang="en-US" smtClean="0"/>
              <a:t>Click to edit Master title style</a:t>
            </a:r>
            <a:endParaRPr lang="en-GB" dirty="0"/>
          </a:p>
        </p:txBody>
      </p:sp>
      <p:sp>
        <p:nvSpPr>
          <p:cNvPr id="3" name="Content Placeholder 2"/>
          <p:cNvSpPr>
            <a:spLocks noGrp="1"/>
          </p:cNvSpPr>
          <p:nvPr>
            <p:ph idx="1"/>
          </p:nvPr>
        </p:nvSpPr>
        <p:spPr>
          <a:xfrm>
            <a:off x="457200" y="2438236"/>
            <a:ext cx="8229600" cy="384929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1A879A76-E599-41C4-91DA-B9B7E2A7FD3A}"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63D38-88E8-43B9-8D64-988E9DB586FD}" type="slidenum">
              <a:rPr lang="en-GB" smtClean="0"/>
              <a:t>‹#›</a:t>
            </a:fld>
            <a:endParaRPr lang="en-GB"/>
          </a:p>
        </p:txBody>
      </p:sp>
      <p:pic>
        <p:nvPicPr>
          <p:cNvPr id="8" name="Picture 7"/>
          <p:cNvPicPr>
            <a:picLocks noChangeAspect="1"/>
          </p:cNvPicPr>
          <p:nvPr userDrawn="1"/>
        </p:nvPicPr>
        <p:blipFill>
          <a:blip r:embed="rId3" cstate="print"/>
          <a:stretch>
            <a:fillRect/>
          </a:stretch>
        </p:blipFill>
        <p:spPr>
          <a:xfrm>
            <a:off x="228600" y="228600"/>
            <a:ext cx="2068794" cy="1191954"/>
          </a:xfrm>
          <a:prstGeom prst="rect">
            <a:avLst/>
          </a:prstGeom>
        </p:spPr>
      </p:pic>
    </p:spTree>
    <p:extLst>
      <p:ext uri="{BB962C8B-B14F-4D97-AF65-F5344CB8AC3E}">
        <p14:creationId xmlns:p14="http://schemas.microsoft.com/office/powerpoint/2010/main" val="300198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467544" y="1628800"/>
            <a:ext cx="8424862"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457200" y="2714620"/>
            <a:ext cx="82296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228600" y="228600"/>
            <a:ext cx="1600200" cy="927075"/>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l="15685" t="8911"/>
          <a:stretch>
            <a:fillRect/>
          </a:stretch>
        </p:blipFill>
        <p:spPr>
          <a:xfrm>
            <a:off x="0" y="0"/>
            <a:ext cx="13926866" cy="9347200"/>
          </a:xfrm>
          <a:prstGeom prst="rect">
            <a:avLst/>
          </a:prstGeom>
        </p:spPr>
      </p:pic>
      <p:sp>
        <p:nvSpPr>
          <p:cNvPr id="2" name="Title 1"/>
          <p:cNvSpPr>
            <a:spLocks noGrp="1"/>
          </p:cNvSpPr>
          <p:nvPr>
            <p:ph type="title" hasCustomPrompt="1"/>
          </p:nvPr>
        </p:nvSpPr>
        <p:spPr>
          <a:xfrm>
            <a:off x="722313" y="4549928"/>
            <a:ext cx="7772400" cy="1362075"/>
          </a:xfrm>
        </p:spPr>
        <p:txBody>
          <a:bodyPr anchor="t">
            <a:normAutofit/>
          </a:bodyPr>
          <a:lstStyle>
            <a:lvl1pPr algn="l">
              <a:defRPr lang="en-GB" sz="5400" b="1" kern="1200" baseline="30000" dirty="0" smtClean="0">
                <a:solidFill>
                  <a:schemeClr val="tx1">
                    <a:lumMod val="65000"/>
                    <a:lumOff val="35000"/>
                  </a:schemeClr>
                </a:solidFill>
                <a:latin typeface="Arial"/>
                <a:ea typeface="+mn-ea"/>
                <a:cs typeface="Aria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879819"/>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879A76-E599-41C4-91DA-B9B7E2A7FD3A}"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63D38-88E8-43B9-8D64-988E9DB586FD}" type="slidenum">
              <a:rPr lang="en-GB" smtClean="0"/>
              <a:t>‹#›</a:t>
            </a:fld>
            <a:endParaRPr lang="en-GB"/>
          </a:p>
        </p:txBody>
      </p:sp>
      <p:pic>
        <p:nvPicPr>
          <p:cNvPr id="8" name="Picture 7"/>
          <p:cNvPicPr>
            <a:picLocks noChangeAspect="1"/>
          </p:cNvPicPr>
          <p:nvPr userDrawn="1"/>
        </p:nvPicPr>
        <p:blipFill>
          <a:blip r:embed="rId3" cstate="print"/>
          <a:stretch>
            <a:fillRect/>
          </a:stretch>
        </p:blipFill>
        <p:spPr>
          <a:xfrm>
            <a:off x="228600" y="228600"/>
            <a:ext cx="4628932" cy="2667000"/>
          </a:xfrm>
          <a:prstGeom prst="rect">
            <a:avLst/>
          </a:prstGeom>
        </p:spPr>
      </p:pic>
    </p:spTree>
    <p:extLst>
      <p:ext uri="{BB962C8B-B14F-4D97-AF65-F5344CB8AC3E}">
        <p14:creationId xmlns:p14="http://schemas.microsoft.com/office/powerpoint/2010/main" val="2732834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rcRect l="15685" t="8911"/>
          <a:stretch>
            <a:fillRect/>
          </a:stretch>
        </p:blipFill>
        <p:spPr>
          <a:xfrm>
            <a:off x="0" y="0"/>
            <a:ext cx="13926866" cy="9347200"/>
          </a:xfrm>
          <a:prstGeom prst="rect">
            <a:avLst/>
          </a:prstGeom>
        </p:spPr>
      </p:pic>
      <p:sp>
        <p:nvSpPr>
          <p:cNvPr id="2" name="Title 1"/>
          <p:cNvSpPr>
            <a:spLocks noGrp="1"/>
          </p:cNvSpPr>
          <p:nvPr>
            <p:ph type="title"/>
          </p:nvPr>
        </p:nvSpPr>
        <p:spPr>
          <a:xfrm>
            <a:off x="2411760" y="274638"/>
            <a:ext cx="6480720" cy="1143000"/>
          </a:xfrm>
        </p:spPr>
        <p:txBody>
          <a:bodyPr>
            <a:noAutofit/>
          </a:bodyPr>
          <a:lstStyle>
            <a:lvl1pPr algn="l">
              <a:defRPr lang="en-GB" sz="4800" b="1" kern="1200" baseline="30000" dirty="0" smtClean="0">
                <a:solidFill>
                  <a:schemeClr val="tx1">
                    <a:lumMod val="65000"/>
                    <a:lumOff val="35000"/>
                  </a:schemeClr>
                </a:solidFill>
                <a:latin typeface="Arial"/>
                <a:ea typeface="+mn-ea"/>
                <a:cs typeface="Arial"/>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70912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1A879A76-E599-41C4-91DA-B9B7E2A7FD3A}"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63D38-88E8-43B9-8D64-988E9DB586FD}" type="slidenum">
              <a:rPr lang="en-GB" smtClean="0"/>
              <a:t>‹#›</a:t>
            </a:fld>
            <a:endParaRPr lang="en-GB"/>
          </a:p>
        </p:txBody>
      </p:sp>
      <p:pic>
        <p:nvPicPr>
          <p:cNvPr id="9" name="Picture 8"/>
          <p:cNvPicPr>
            <a:picLocks noChangeAspect="1"/>
          </p:cNvPicPr>
          <p:nvPr userDrawn="1"/>
        </p:nvPicPr>
        <p:blipFill>
          <a:blip r:embed="rId3" cstate="print"/>
          <a:stretch>
            <a:fillRect/>
          </a:stretch>
        </p:blipFill>
        <p:spPr>
          <a:xfrm>
            <a:off x="228600" y="228600"/>
            <a:ext cx="2068794" cy="1191954"/>
          </a:xfrm>
          <a:prstGeom prst="rect">
            <a:avLst/>
          </a:prstGeom>
        </p:spPr>
      </p:pic>
      <p:pic>
        <p:nvPicPr>
          <p:cNvPr id="10" name="Picture 9"/>
          <p:cNvPicPr>
            <a:picLocks noChangeAspect="1"/>
          </p:cNvPicPr>
          <p:nvPr userDrawn="1"/>
        </p:nvPicPr>
        <p:blipFill>
          <a:blip r:embed="rId4" cstate="print"/>
          <a:stretch>
            <a:fillRect/>
          </a:stretch>
        </p:blipFill>
        <p:spPr>
          <a:xfrm>
            <a:off x="4930388" y="1420554"/>
            <a:ext cx="4207261" cy="5486120"/>
          </a:xfrm>
          <a:prstGeom prst="rect">
            <a:avLst/>
          </a:prstGeom>
        </p:spPr>
      </p:pic>
    </p:spTree>
    <p:extLst>
      <p:ext uri="{BB962C8B-B14F-4D97-AF65-F5344CB8AC3E}">
        <p14:creationId xmlns:p14="http://schemas.microsoft.com/office/powerpoint/2010/main" val="3596372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ysio works">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A879A76-E599-41C4-91DA-B9B7E2A7FD3A}" type="datetimeFigureOut">
              <a:rPr lang="en-GB" smtClean="0"/>
              <a:t>24/07/2018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C63D38-88E8-43B9-8D64-988E9DB586FD}" type="slidenum">
              <a:rPr lang="en-GB" smtClean="0"/>
              <a:t>‹#›</a:t>
            </a:fld>
            <a:endParaRPr lang="en-GB"/>
          </a:p>
        </p:txBody>
      </p:sp>
      <p:pic>
        <p:nvPicPr>
          <p:cNvPr id="12" name="Picture 11"/>
          <p:cNvPicPr>
            <a:picLocks noChangeAspect="1"/>
          </p:cNvPicPr>
          <p:nvPr userDrawn="1"/>
        </p:nvPicPr>
        <p:blipFill>
          <a:blip r:embed="rId2" cstate="print"/>
          <a:stretch>
            <a:fillRect/>
          </a:stretch>
        </p:blipFill>
        <p:spPr>
          <a:xfrm>
            <a:off x="-950376" y="-62346"/>
            <a:ext cx="14478000" cy="11468100"/>
          </a:xfrm>
          <a:prstGeom prst="rect">
            <a:avLst/>
          </a:prstGeom>
        </p:spPr>
      </p:pic>
      <p:pic>
        <p:nvPicPr>
          <p:cNvPr id="13" name="Picture 12"/>
          <p:cNvPicPr>
            <a:picLocks noChangeAspect="1"/>
          </p:cNvPicPr>
          <p:nvPr userDrawn="1"/>
        </p:nvPicPr>
        <p:blipFill>
          <a:blip r:embed="rId3" cstate="print"/>
          <a:stretch>
            <a:fillRect/>
          </a:stretch>
        </p:blipFill>
        <p:spPr>
          <a:xfrm>
            <a:off x="228600" y="228600"/>
            <a:ext cx="2068794" cy="1191954"/>
          </a:xfrm>
          <a:prstGeom prst="rect">
            <a:avLst/>
          </a:prstGeom>
        </p:spPr>
      </p:pic>
    </p:spTree>
    <p:extLst>
      <p:ext uri="{BB962C8B-B14F-4D97-AF65-F5344CB8AC3E}">
        <p14:creationId xmlns:p14="http://schemas.microsoft.com/office/powerpoint/2010/main" val="223626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79A76-E599-41C4-91DA-B9B7E2A7FD3A}" type="datetimeFigureOut">
              <a:rPr lang="en-GB" smtClean="0"/>
              <a:t>24/07/2018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C63D38-88E8-43B9-8D64-988E9DB586FD}" type="slidenum">
              <a:rPr lang="en-GB" smtClean="0"/>
              <a:t>‹#›</a:t>
            </a:fld>
            <a:endParaRPr lang="en-GB"/>
          </a:p>
        </p:txBody>
      </p:sp>
      <p:pic>
        <p:nvPicPr>
          <p:cNvPr id="6" name="Picture 5"/>
          <p:cNvPicPr>
            <a:picLocks noChangeAspect="1"/>
          </p:cNvPicPr>
          <p:nvPr userDrawn="1"/>
        </p:nvPicPr>
        <p:blipFill>
          <a:blip r:embed="rId2" cstate="print"/>
          <a:srcRect l="15685" t="8911"/>
          <a:stretch>
            <a:fillRect/>
          </a:stretch>
        </p:blipFill>
        <p:spPr>
          <a:xfrm>
            <a:off x="0" y="0"/>
            <a:ext cx="13926866" cy="9347200"/>
          </a:xfrm>
          <a:prstGeom prst="rect">
            <a:avLst/>
          </a:prstGeom>
        </p:spPr>
      </p:pic>
      <p:pic>
        <p:nvPicPr>
          <p:cNvPr id="7" name="Picture 6"/>
          <p:cNvPicPr>
            <a:picLocks noChangeAspect="1"/>
          </p:cNvPicPr>
          <p:nvPr userDrawn="1"/>
        </p:nvPicPr>
        <p:blipFill>
          <a:blip r:embed="rId3" cstate="print"/>
          <a:stretch>
            <a:fillRect/>
          </a:stretch>
        </p:blipFill>
        <p:spPr>
          <a:xfrm>
            <a:off x="228600" y="228600"/>
            <a:ext cx="2068794" cy="1191954"/>
          </a:xfrm>
          <a:prstGeom prst="rect">
            <a:avLst/>
          </a:prstGeom>
        </p:spPr>
      </p:pic>
    </p:spTree>
    <p:extLst>
      <p:ext uri="{BB962C8B-B14F-4D97-AF65-F5344CB8AC3E}">
        <p14:creationId xmlns:p14="http://schemas.microsoft.com/office/powerpoint/2010/main" val="563163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rcRect l="15685" t="8911"/>
          <a:stretch>
            <a:fillRect/>
          </a:stretch>
        </p:blipFill>
        <p:spPr>
          <a:xfrm>
            <a:off x="0" y="0"/>
            <a:ext cx="13926866" cy="9347200"/>
          </a:xfrm>
          <a:prstGeom prst="rect">
            <a:avLst/>
          </a:prstGeom>
        </p:spPr>
      </p:pic>
      <p:sp>
        <p:nvSpPr>
          <p:cNvPr id="2" name="Title 1"/>
          <p:cNvSpPr>
            <a:spLocks noGrp="1"/>
          </p:cNvSpPr>
          <p:nvPr>
            <p:ph type="title"/>
          </p:nvPr>
        </p:nvSpPr>
        <p:spPr>
          <a:xfrm>
            <a:off x="467544" y="1628800"/>
            <a:ext cx="3008313" cy="1162050"/>
          </a:xfrm>
        </p:spPr>
        <p:txBody>
          <a:bodyPr anchor="b">
            <a:noAutofit/>
          </a:bodyPr>
          <a:lstStyle>
            <a:lvl1pPr algn="l">
              <a:defRPr lang="en-GB" sz="4200" b="1" kern="1200" baseline="30000" dirty="0" smtClean="0">
                <a:solidFill>
                  <a:schemeClr val="tx1">
                    <a:lumMod val="65000"/>
                    <a:lumOff val="35000"/>
                  </a:schemeClr>
                </a:solidFill>
                <a:latin typeface="Arial"/>
                <a:ea typeface="+mn-ea"/>
                <a:cs typeface="Arial"/>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2852936"/>
            <a:ext cx="3008313" cy="3273227"/>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A879A76-E599-41C4-91DA-B9B7E2A7FD3A}"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63D38-88E8-43B9-8D64-988E9DB586FD}" type="slidenum">
              <a:rPr lang="en-GB" smtClean="0"/>
              <a:t>‹#›</a:t>
            </a:fld>
            <a:endParaRPr lang="en-GB"/>
          </a:p>
        </p:txBody>
      </p:sp>
      <p:pic>
        <p:nvPicPr>
          <p:cNvPr id="9" name="Picture 8"/>
          <p:cNvPicPr>
            <a:picLocks noChangeAspect="1"/>
          </p:cNvPicPr>
          <p:nvPr userDrawn="1"/>
        </p:nvPicPr>
        <p:blipFill>
          <a:blip r:embed="rId3" cstate="print"/>
          <a:stretch>
            <a:fillRect/>
          </a:stretch>
        </p:blipFill>
        <p:spPr>
          <a:xfrm>
            <a:off x="228600" y="228600"/>
            <a:ext cx="2068794" cy="1191954"/>
          </a:xfrm>
          <a:prstGeom prst="rect">
            <a:avLst/>
          </a:prstGeom>
        </p:spPr>
      </p:pic>
    </p:spTree>
    <p:extLst>
      <p:ext uri="{BB962C8B-B14F-4D97-AF65-F5344CB8AC3E}">
        <p14:creationId xmlns:p14="http://schemas.microsoft.com/office/powerpoint/2010/main" val="2979713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rcRect l="15685" t="8911"/>
          <a:stretch>
            <a:fillRect/>
          </a:stretch>
        </p:blipFill>
        <p:spPr>
          <a:xfrm>
            <a:off x="0" y="0"/>
            <a:ext cx="13926866" cy="93472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A879A76-E599-41C4-91DA-B9B7E2A7FD3A}"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63D38-88E8-43B9-8D64-988E9DB586FD}" type="slidenum">
              <a:rPr lang="en-GB" smtClean="0"/>
              <a:t>‹#›</a:t>
            </a:fld>
            <a:endParaRPr lang="en-GB"/>
          </a:p>
        </p:txBody>
      </p:sp>
    </p:spTree>
    <p:extLst>
      <p:ext uri="{BB962C8B-B14F-4D97-AF65-F5344CB8AC3E}">
        <p14:creationId xmlns:p14="http://schemas.microsoft.com/office/powerpoint/2010/main" val="1853918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879A76-E599-41C4-91DA-B9B7E2A7FD3A}" type="datetimeFigureOut">
              <a:rPr lang="en-GB" smtClean="0"/>
              <a:t>24/07/2018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C63D38-88E8-43B9-8D64-988E9DB586FD}" type="slidenum">
              <a:rPr lang="en-GB" smtClean="0"/>
              <a:t>‹#›</a:t>
            </a:fld>
            <a:endParaRPr lang="en-GB"/>
          </a:p>
        </p:txBody>
      </p:sp>
      <p:pic>
        <p:nvPicPr>
          <p:cNvPr id="6" name="Picture 5"/>
          <p:cNvPicPr>
            <a:picLocks noChangeAspect="1"/>
          </p:cNvPicPr>
          <p:nvPr userDrawn="1"/>
        </p:nvPicPr>
        <p:blipFill>
          <a:blip r:embed="rId2" cstate="print"/>
          <a:stretch>
            <a:fillRect/>
          </a:stretch>
        </p:blipFill>
        <p:spPr>
          <a:xfrm>
            <a:off x="-304800" y="1143000"/>
            <a:ext cx="12411010" cy="9296400"/>
          </a:xfrm>
          <a:prstGeom prst="rect">
            <a:avLst/>
          </a:prstGeom>
        </p:spPr>
      </p:pic>
      <p:pic>
        <p:nvPicPr>
          <p:cNvPr id="8" name="Picture 7" descr="CSP MASTER LOGO cmyk.eps"/>
          <p:cNvPicPr>
            <a:picLocks noChangeAspect="1"/>
          </p:cNvPicPr>
          <p:nvPr userDrawn="1"/>
        </p:nvPicPr>
        <p:blipFill>
          <a:blip r:embed="rId3" cstate="print"/>
          <a:stretch>
            <a:fillRect/>
          </a:stretch>
        </p:blipFill>
        <p:spPr>
          <a:xfrm>
            <a:off x="228600" y="152400"/>
            <a:ext cx="1600200" cy="927075"/>
          </a:xfrm>
          <a:prstGeom prst="rect">
            <a:avLst/>
          </a:prstGeom>
        </p:spPr>
      </p:pic>
      <p:sp>
        <p:nvSpPr>
          <p:cNvPr id="9" name="Title 8"/>
          <p:cNvSpPr>
            <a:spLocks noGrp="1"/>
          </p:cNvSpPr>
          <p:nvPr>
            <p:ph type="title"/>
          </p:nvPr>
        </p:nvSpPr>
        <p:spPr>
          <a:xfrm>
            <a:off x="539552" y="2276872"/>
            <a:ext cx="8229600" cy="1143000"/>
          </a:xfrm>
        </p:spPr>
        <p:txBody>
          <a:bodyPr>
            <a:normAutofit/>
          </a:bodyPr>
          <a:lstStyle>
            <a:lvl1pPr>
              <a:defRPr lang="en-GB" sz="5400" b="1" kern="1200" baseline="30000" dirty="0" smtClean="0">
                <a:solidFill>
                  <a:schemeClr val="accent4">
                    <a:lumMod val="75000"/>
                  </a:schemeClr>
                </a:solidFill>
                <a:latin typeface="Arial"/>
                <a:ea typeface="+mn-ea"/>
                <a:cs typeface="Arial"/>
              </a:defRPr>
            </a:lvl1pPr>
          </a:lstStyle>
          <a:p>
            <a:r>
              <a:rPr lang="en-US" dirty="0" smtClean="0"/>
              <a:t>Click to edit Master title style</a:t>
            </a:r>
            <a:endParaRPr lang="en-GB" dirty="0"/>
          </a:p>
        </p:txBody>
      </p:sp>
      <p:sp>
        <p:nvSpPr>
          <p:cNvPr id="11" name="Text Placeholder 10"/>
          <p:cNvSpPr>
            <a:spLocks noGrp="1"/>
          </p:cNvSpPr>
          <p:nvPr>
            <p:ph type="body" sz="quarter" idx="13"/>
          </p:nvPr>
        </p:nvSpPr>
        <p:spPr>
          <a:xfrm>
            <a:off x="1042988" y="3644900"/>
            <a:ext cx="7200900" cy="1368425"/>
          </a:xfrm>
        </p:spPr>
        <p:txBody>
          <a:bodyPr/>
          <a:lstStyle>
            <a:lvl1pPr algn="ctr">
              <a:buNone/>
              <a:defRPr>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43844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304800" y="1143000"/>
            <a:ext cx="12411010" cy="9296400"/>
          </a:xfrm>
          <a:prstGeom prst="rect">
            <a:avLst/>
          </a:prstGeom>
        </p:spPr>
      </p:pic>
      <p:sp>
        <p:nvSpPr>
          <p:cNvPr id="2" name="Title 1"/>
          <p:cNvSpPr>
            <a:spLocks noGrp="1"/>
          </p:cNvSpPr>
          <p:nvPr>
            <p:ph type="title"/>
          </p:nvPr>
        </p:nvSpPr>
        <p:spPr>
          <a:xfrm>
            <a:off x="467544" y="1298716"/>
            <a:ext cx="8229600" cy="1143000"/>
          </a:xfrm>
        </p:spPr>
        <p:txBody>
          <a:bodyPr>
            <a:normAutofit/>
          </a:bodyPr>
          <a:lstStyle>
            <a:lvl1pPr marL="0" algn="l" defTabSz="457200" rtl="0" eaLnBrk="1" latinLnBrk="0" hangingPunct="1">
              <a:defRPr lang="en-GB" sz="4800" b="1" kern="1200" baseline="30000" dirty="0" smtClean="0">
                <a:solidFill>
                  <a:schemeClr val="accent4">
                    <a:lumMod val="75000"/>
                  </a:schemeClr>
                </a:solidFill>
                <a:latin typeface="Arial"/>
                <a:ea typeface="+mn-ea"/>
                <a:cs typeface="Aria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2438236"/>
            <a:ext cx="8229600" cy="3849291"/>
          </a:xfrm>
        </p:spPr>
        <p:txBody>
          <a:bodyPr/>
          <a:lstStyle>
            <a:lvl1pPr>
              <a:defRPr sz="2800">
                <a:latin typeface="Arial" pitchFamily="34" charset="0"/>
                <a:cs typeface="Arial" pitchFamily="34" charset="0"/>
              </a:defRPr>
            </a:lvl1pPr>
            <a:lvl2pPr>
              <a:defRPr>
                <a:solidFill>
                  <a:srgbClr val="FF66CC"/>
                </a:solidFill>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1A879A76-E599-41C4-91DA-B9B7E2A7FD3A}"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63D38-88E8-43B9-8D64-988E9DB586FD}" type="slidenum">
              <a:rPr lang="en-GB" smtClean="0"/>
              <a:t>‹#›</a:t>
            </a:fld>
            <a:endParaRPr lang="en-GB"/>
          </a:p>
        </p:txBody>
      </p:sp>
      <p:pic>
        <p:nvPicPr>
          <p:cNvPr id="10" name="Picture 9" descr="CSP MASTER LOGO cmyk.eps"/>
          <p:cNvPicPr>
            <a:picLocks noChangeAspect="1"/>
          </p:cNvPicPr>
          <p:nvPr userDrawn="1"/>
        </p:nvPicPr>
        <p:blipFill>
          <a:blip r:embed="rId3" cstate="print"/>
          <a:stretch>
            <a:fillRect/>
          </a:stretch>
        </p:blipFill>
        <p:spPr>
          <a:xfrm>
            <a:off x="228600" y="152400"/>
            <a:ext cx="1600200" cy="927075"/>
          </a:xfrm>
          <a:prstGeom prst="rect">
            <a:avLst/>
          </a:prstGeom>
        </p:spPr>
      </p:pic>
    </p:spTree>
    <p:extLst>
      <p:ext uri="{BB962C8B-B14F-4D97-AF65-F5344CB8AC3E}">
        <p14:creationId xmlns:p14="http://schemas.microsoft.com/office/powerpoint/2010/main" val="3797674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with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304800" y="1143000"/>
            <a:ext cx="12411010" cy="9296400"/>
          </a:xfrm>
          <a:prstGeom prst="rect">
            <a:avLst/>
          </a:prstGeom>
        </p:spPr>
      </p:pic>
      <p:sp>
        <p:nvSpPr>
          <p:cNvPr id="2" name="Title 1"/>
          <p:cNvSpPr>
            <a:spLocks noGrp="1"/>
          </p:cNvSpPr>
          <p:nvPr>
            <p:ph type="title"/>
          </p:nvPr>
        </p:nvSpPr>
        <p:spPr>
          <a:xfrm>
            <a:off x="467544" y="1298716"/>
            <a:ext cx="8229600" cy="1143000"/>
          </a:xfrm>
        </p:spPr>
        <p:txBody>
          <a:bodyPr>
            <a:normAutofit/>
          </a:bodyPr>
          <a:lstStyle>
            <a:lvl1pPr marL="0" algn="l" defTabSz="457200" rtl="0" eaLnBrk="1" latinLnBrk="0" hangingPunct="1">
              <a:defRPr lang="en-GB" sz="4800" b="1" kern="1200" baseline="30000" dirty="0" smtClean="0">
                <a:solidFill>
                  <a:schemeClr val="accent4">
                    <a:lumMod val="75000"/>
                  </a:schemeClr>
                </a:solidFill>
                <a:latin typeface="Arial"/>
                <a:ea typeface="+mn-ea"/>
                <a:cs typeface="Aria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2438236"/>
            <a:ext cx="8229600" cy="3849291"/>
          </a:xfrm>
        </p:spPr>
        <p:txBody>
          <a:bodyPr/>
          <a:lstStyle>
            <a:lvl1pPr>
              <a:defRPr sz="2800">
                <a:latin typeface="Arial" pitchFamily="34" charset="0"/>
                <a:cs typeface="Arial" pitchFamily="34" charset="0"/>
              </a:defRPr>
            </a:lvl1pPr>
            <a:lvl2pPr>
              <a:defRPr>
                <a:solidFill>
                  <a:srgbClr val="FF66CC"/>
                </a:solidFill>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1A879A76-E599-41C4-91DA-B9B7E2A7FD3A}"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63D38-88E8-43B9-8D64-988E9DB586FD}" type="slidenum">
              <a:rPr lang="en-GB" smtClean="0"/>
              <a:t>‹#›</a:t>
            </a:fld>
            <a:endParaRPr lang="en-GB"/>
          </a:p>
        </p:txBody>
      </p:sp>
      <p:pic>
        <p:nvPicPr>
          <p:cNvPr id="10" name="Picture 9" descr="CSP MASTER LOGO cmyk.eps"/>
          <p:cNvPicPr>
            <a:picLocks noChangeAspect="1"/>
          </p:cNvPicPr>
          <p:nvPr userDrawn="1"/>
        </p:nvPicPr>
        <p:blipFill>
          <a:blip r:embed="rId3" cstate="print"/>
          <a:stretch>
            <a:fillRect/>
          </a:stretch>
        </p:blipFill>
        <p:spPr>
          <a:xfrm>
            <a:off x="228600" y="152400"/>
            <a:ext cx="1600200" cy="927075"/>
          </a:xfrm>
          <a:prstGeom prst="rect">
            <a:avLst/>
          </a:prstGeom>
        </p:spPr>
      </p:pic>
      <p:pic>
        <p:nvPicPr>
          <p:cNvPr id="9" name="Picture 8"/>
          <p:cNvPicPr>
            <a:picLocks noChangeAspect="1"/>
          </p:cNvPicPr>
          <p:nvPr userDrawn="1"/>
        </p:nvPicPr>
        <p:blipFill>
          <a:blip r:embed="rId4" cstate="print"/>
          <a:stretch>
            <a:fillRect/>
          </a:stretch>
        </p:blipFill>
        <p:spPr>
          <a:xfrm>
            <a:off x="6858000" y="334028"/>
            <a:ext cx="2946974" cy="6257272"/>
          </a:xfrm>
          <a:prstGeom prst="rect">
            <a:avLst/>
          </a:prstGeom>
        </p:spPr>
      </p:pic>
    </p:spTree>
    <p:extLst>
      <p:ext uri="{BB962C8B-B14F-4D97-AF65-F5344CB8AC3E}">
        <p14:creationId xmlns:p14="http://schemas.microsoft.com/office/powerpoint/2010/main" val="3788472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Title and Content  with shapes">
    <p:spTree>
      <p:nvGrpSpPr>
        <p:cNvPr id="1" name=""/>
        <p:cNvGrpSpPr/>
        <p:nvPr/>
      </p:nvGrpSpPr>
      <p:grpSpPr>
        <a:xfrm>
          <a:off x="0" y="0"/>
          <a:ext cx="0" cy="0"/>
          <a:chOff x="0" y="0"/>
          <a:chExt cx="0" cy="0"/>
        </a:xfrm>
      </p:grpSpPr>
      <p:sp>
        <p:nvSpPr>
          <p:cNvPr id="2" name="Title 1"/>
          <p:cNvSpPr>
            <a:spLocks noGrp="1"/>
          </p:cNvSpPr>
          <p:nvPr>
            <p:ph type="title"/>
          </p:nvPr>
        </p:nvSpPr>
        <p:spPr>
          <a:xfrm>
            <a:off x="467544" y="1298716"/>
            <a:ext cx="8229600" cy="1143000"/>
          </a:xfrm>
        </p:spPr>
        <p:txBody>
          <a:bodyPr>
            <a:normAutofit/>
          </a:bodyPr>
          <a:lstStyle>
            <a:lvl1pPr marL="0" algn="l" defTabSz="457200" rtl="0" eaLnBrk="1" latinLnBrk="0" hangingPunct="1">
              <a:defRPr lang="en-GB" sz="4800" b="1" kern="1200" baseline="30000" dirty="0" smtClean="0">
                <a:solidFill>
                  <a:schemeClr val="accent4">
                    <a:lumMod val="75000"/>
                  </a:schemeClr>
                </a:solidFill>
                <a:latin typeface="Arial"/>
                <a:ea typeface="+mn-ea"/>
                <a:cs typeface="Aria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2438236"/>
            <a:ext cx="8229600" cy="3849291"/>
          </a:xfrm>
        </p:spPr>
        <p:txBody>
          <a:bodyPr/>
          <a:lstStyle>
            <a:lvl1pPr>
              <a:defRPr sz="2800">
                <a:latin typeface="Arial" pitchFamily="34" charset="0"/>
                <a:cs typeface="Arial" pitchFamily="34" charset="0"/>
              </a:defRPr>
            </a:lvl1pPr>
            <a:lvl2pPr>
              <a:defRPr>
                <a:solidFill>
                  <a:srgbClr val="FF66CC"/>
                </a:solidFill>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1A879A76-E599-41C4-91DA-B9B7E2A7FD3A}"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63D38-88E8-43B9-8D64-988E9DB586FD}" type="slidenum">
              <a:rPr lang="en-GB" smtClean="0"/>
              <a:t>‹#›</a:t>
            </a:fld>
            <a:endParaRPr lang="en-GB"/>
          </a:p>
        </p:txBody>
      </p:sp>
      <p:pic>
        <p:nvPicPr>
          <p:cNvPr id="10" name="Picture 9" descr="CSP MASTER LOGO cmyk.eps"/>
          <p:cNvPicPr>
            <a:picLocks noChangeAspect="1"/>
          </p:cNvPicPr>
          <p:nvPr userDrawn="1"/>
        </p:nvPicPr>
        <p:blipFill>
          <a:blip r:embed="rId2" cstate="print"/>
          <a:stretch>
            <a:fillRect/>
          </a:stretch>
        </p:blipFill>
        <p:spPr>
          <a:xfrm>
            <a:off x="228600" y="152400"/>
            <a:ext cx="1600200" cy="927075"/>
          </a:xfrm>
          <a:prstGeom prst="rect">
            <a:avLst/>
          </a:prstGeom>
        </p:spPr>
      </p:pic>
      <p:pic>
        <p:nvPicPr>
          <p:cNvPr id="12" name="Picture 11"/>
          <p:cNvPicPr>
            <a:picLocks noChangeAspect="1"/>
          </p:cNvPicPr>
          <p:nvPr userDrawn="1"/>
        </p:nvPicPr>
        <p:blipFill>
          <a:blip r:embed="rId3" cstate="print"/>
          <a:stretch>
            <a:fillRect/>
          </a:stretch>
        </p:blipFill>
        <p:spPr>
          <a:xfrm>
            <a:off x="4253114" y="-969820"/>
            <a:ext cx="7254243" cy="9842500"/>
          </a:xfrm>
          <a:prstGeom prst="rect">
            <a:avLst/>
          </a:prstGeom>
        </p:spPr>
      </p:pic>
    </p:spTree>
    <p:extLst>
      <p:ext uri="{BB962C8B-B14F-4D97-AF65-F5344CB8AC3E}">
        <p14:creationId xmlns:p14="http://schemas.microsoft.com/office/powerpoint/2010/main" val="3477147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000504"/>
            <a:ext cx="7772400" cy="1768471"/>
          </a:xfrm>
        </p:spPr>
        <p:txBody>
          <a:bodyPr anchor="t">
            <a:normAutofit/>
          </a:bodyPr>
          <a:lstStyle>
            <a:lvl1pPr marL="0" algn="l">
              <a:lnSpc>
                <a:spcPct val="200000"/>
              </a:lnSpc>
              <a:spcBef>
                <a:spcPts val="1200"/>
              </a:spcBef>
              <a:defRPr lang="en-US" sz="4800" b="1" kern="1200" baseline="30000" dirty="0" smtClean="0">
                <a:solidFill>
                  <a:srgbClr val="4E5590"/>
                </a:solidFill>
                <a:latin typeface="Arial Bold" pitchFamily="34" charset="0"/>
                <a:ea typeface="+mn-ea"/>
                <a:cs typeface="Arial Bold"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8" name="Picture 7" descr="CSP MASTER LOGO cmyk.eps"/>
          <p:cNvPicPr>
            <a:picLocks noChangeAspect="1"/>
          </p:cNvPicPr>
          <p:nvPr userDrawn="1"/>
        </p:nvPicPr>
        <p:blipFill>
          <a:blip r:embed="rId2" cstate="print"/>
          <a:stretch>
            <a:fillRect/>
          </a:stretch>
        </p:blipFill>
        <p:spPr>
          <a:xfrm>
            <a:off x="228600" y="228600"/>
            <a:ext cx="4267200" cy="2472200"/>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ysio work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879A76-E599-41C4-91DA-B9B7E2A7FD3A}" type="datetimeFigureOut">
              <a:rPr lang="en-GB" smtClean="0"/>
              <a:t>24/07/2018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C63D38-88E8-43B9-8D64-988E9DB586FD}" type="slidenum">
              <a:rPr lang="en-GB" smtClean="0"/>
              <a:t>‹#›</a:t>
            </a:fld>
            <a:endParaRPr lang="en-GB"/>
          </a:p>
        </p:txBody>
      </p:sp>
      <p:pic>
        <p:nvPicPr>
          <p:cNvPr id="6" name="Picture 5"/>
          <p:cNvPicPr>
            <a:picLocks noChangeAspect="1"/>
          </p:cNvPicPr>
          <p:nvPr userDrawn="1"/>
        </p:nvPicPr>
        <p:blipFill>
          <a:blip r:embed="rId2" cstate="print"/>
          <a:stretch>
            <a:fillRect/>
          </a:stretch>
        </p:blipFill>
        <p:spPr>
          <a:xfrm>
            <a:off x="-304800" y="1143000"/>
            <a:ext cx="12411010" cy="9296400"/>
          </a:xfrm>
          <a:prstGeom prst="rect">
            <a:avLst/>
          </a:prstGeom>
        </p:spPr>
      </p:pic>
      <p:pic>
        <p:nvPicPr>
          <p:cNvPr id="7" name="Picture 6"/>
          <p:cNvPicPr>
            <a:picLocks noChangeAspect="1"/>
          </p:cNvPicPr>
          <p:nvPr userDrawn="1"/>
        </p:nvPicPr>
        <p:blipFill>
          <a:blip r:embed="rId3" cstate="print"/>
          <a:stretch>
            <a:fillRect/>
          </a:stretch>
        </p:blipFill>
        <p:spPr>
          <a:xfrm>
            <a:off x="2286000" y="2895600"/>
            <a:ext cx="5308600" cy="2413000"/>
          </a:xfrm>
          <a:prstGeom prst="rect">
            <a:avLst/>
          </a:prstGeom>
        </p:spPr>
      </p:pic>
      <p:pic>
        <p:nvPicPr>
          <p:cNvPr id="8" name="Picture 7" descr="CSP MASTER LOGO cmyk.eps"/>
          <p:cNvPicPr>
            <a:picLocks noChangeAspect="1"/>
          </p:cNvPicPr>
          <p:nvPr userDrawn="1"/>
        </p:nvPicPr>
        <p:blipFill>
          <a:blip r:embed="rId4" cstate="print"/>
          <a:stretch>
            <a:fillRect/>
          </a:stretch>
        </p:blipFill>
        <p:spPr>
          <a:xfrm>
            <a:off x="228600" y="152400"/>
            <a:ext cx="1600200" cy="927075"/>
          </a:xfrm>
          <a:prstGeom prst="rect">
            <a:avLst/>
          </a:prstGeom>
        </p:spPr>
      </p:pic>
    </p:spTree>
    <p:extLst>
      <p:ext uri="{BB962C8B-B14F-4D97-AF65-F5344CB8AC3E}">
        <p14:creationId xmlns:p14="http://schemas.microsoft.com/office/powerpoint/2010/main" val="3613138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1720" y="1687814"/>
            <a:ext cx="6635080" cy="1143000"/>
          </a:xfrm>
        </p:spPr>
        <p:txBody>
          <a:bodyPr>
            <a:noAutofit/>
          </a:bodyPr>
          <a:lstStyle>
            <a:lvl1pPr>
              <a:defRPr lang="en-GB" sz="4800" b="1" kern="1200" baseline="30000" dirty="0" smtClean="0">
                <a:solidFill>
                  <a:schemeClr val="accent4">
                    <a:lumMod val="75000"/>
                  </a:schemeClr>
                </a:solidFill>
                <a:latin typeface="Arial"/>
                <a:ea typeface="+mn-ea"/>
                <a:cs typeface="Aria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036618" y="2852936"/>
            <a:ext cx="6650182" cy="327322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54ECB295-DE05-4816-8DC8-5004B4D8B5D6}"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97EDDF-FA85-40FB-91ED-DC376DA6AEEE}" type="slidenum">
              <a:rPr lang="en-GB" smtClean="0"/>
              <a:t>‹#›</a:t>
            </a:fld>
            <a:endParaRPr lang="en-GB"/>
          </a:p>
        </p:txBody>
      </p:sp>
      <p:pic>
        <p:nvPicPr>
          <p:cNvPr id="7" name="Picture 6"/>
          <p:cNvPicPr>
            <a:picLocks noChangeAspect="1"/>
          </p:cNvPicPr>
          <p:nvPr userDrawn="1"/>
        </p:nvPicPr>
        <p:blipFill>
          <a:blip r:embed="rId2" cstate="print"/>
          <a:stretch>
            <a:fillRect/>
          </a:stretch>
        </p:blipFill>
        <p:spPr>
          <a:xfrm>
            <a:off x="222455" y="1591328"/>
            <a:ext cx="2444545" cy="5190472"/>
          </a:xfrm>
          <a:prstGeom prst="rect">
            <a:avLst/>
          </a:prstGeom>
        </p:spPr>
      </p:pic>
      <p:pic>
        <p:nvPicPr>
          <p:cNvPr id="8" name="Picture 7"/>
          <p:cNvPicPr>
            <a:picLocks noChangeAspect="1"/>
          </p:cNvPicPr>
          <p:nvPr userDrawn="1"/>
        </p:nvPicPr>
        <p:blipFill>
          <a:blip r:embed="rId3" cstate="print"/>
          <a:stretch>
            <a:fillRect/>
          </a:stretch>
        </p:blipFill>
        <p:spPr>
          <a:xfrm>
            <a:off x="-756592" y="-1956007"/>
            <a:ext cx="12020550" cy="3912013"/>
          </a:xfrm>
          <a:prstGeom prst="rect">
            <a:avLst/>
          </a:prstGeom>
        </p:spPr>
      </p:pic>
      <p:pic>
        <p:nvPicPr>
          <p:cNvPr id="9" name="Picture 8" descr="CSP MASTER LOGO cmyk.eps"/>
          <p:cNvPicPr>
            <a:picLocks noChangeAspect="1"/>
          </p:cNvPicPr>
          <p:nvPr userDrawn="1"/>
        </p:nvPicPr>
        <p:blipFill>
          <a:blip r:embed="rId4" cstate="print"/>
          <a:stretch>
            <a:fillRect/>
          </a:stretch>
        </p:blipFill>
        <p:spPr>
          <a:xfrm>
            <a:off x="228600" y="152400"/>
            <a:ext cx="1600200" cy="927075"/>
          </a:xfrm>
          <a:prstGeom prst="rect">
            <a:avLst/>
          </a:prstGeom>
        </p:spPr>
      </p:pic>
    </p:spTree>
    <p:extLst>
      <p:ext uri="{BB962C8B-B14F-4D97-AF65-F5344CB8AC3E}">
        <p14:creationId xmlns:p14="http://schemas.microsoft.com/office/powerpoint/2010/main" val="4129069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Content no image">
    <p:spTree>
      <p:nvGrpSpPr>
        <p:cNvPr id="1" name=""/>
        <p:cNvGrpSpPr/>
        <p:nvPr/>
      </p:nvGrpSpPr>
      <p:grpSpPr>
        <a:xfrm>
          <a:off x="0" y="0"/>
          <a:ext cx="0" cy="0"/>
          <a:chOff x="0" y="0"/>
          <a:chExt cx="0" cy="0"/>
        </a:xfrm>
      </p:grpSpPr>
      <p:sp>
        <p:nvSpPr>
          <p:cNvPr id="2" name="Title 1"/>
          <p:cNvSpPr>
            <a:spLocks noGrp="1"/>
          </p:cNvSpPr>
          <p:nvPr>
            <p:ph type="title"/>
          </p:nvPr>
        </p:nvSpPr>
        <p:spPr>
          <a:xfrm>
            <a:off x="683568" y="1687814"/>
            <a:ext cx="8003232" cy="1143000"/>
          </a:xfrm>
        </p:spPr>
        <p:txBody>
          <a:bodyPr>
            <a:noAutofit/>
          </a:bodyPr>
          <a:lstStyle>
            <a:lvl1pPr algn="l">
              <a:defRPr lang="en-GB" sz="4800" b="1" kern="1200" baseline="30000" dirty="0" smtClean="0">
                <a:solidFill>
                  <a:schemeClr val="accent4">
                    <a:lumMod val="75000"/>
                  </a:schemeClr>
                </a:solidFill>
                <a:latin typeface="Arial"/>
                <a:ea typeface="+mn-ea"/>
                <a:cs typeface="Arial"/>
              </a:defRPr>
            </a:lvl1pPr>
          </a:lstStyle>
          <a:p>
            <a:r>
              <a:rPr lang="en-US" dirty="0" smtClean="0"/>
              <a:t>Click to edit Master title style</a:t>
            </a:r>
            <a:endParaRPr lang="en-GB" dirty="0"/>
          </a:p>
        </p:txBody>
      </p:sp>
      <p:sp>
        <p:nvSpPr>
          <p:cNvPr id="3" name="Content Placeholder 2"/>
          <p:cNvSpPr>
            <a:spLocks noGrp="1"/>
          </p:cNvSpPr>
          <p:nvPr>
            <p:ph idx="1"/>
          </p:nvPr>
        </p:nvSpPr>
        <p:spPr>
          <a:xfrm>
            <a:off x="683568" y="2852936"/>
            <a:ext cx="8003232" cy="327322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54ECB295-DE05-4816-8DC8-5004B4D8B5D6}"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97EDDF-FA85-40FB-91ED-DC376DA6AEEE}" type="slidenum">
              <a:rPr lang="en-GB" smtClean="0"/>
              <a:t>‹#›</a:t>
            </a:fld>
            <a:endParaRPr lang="en-GB"/>
          </a:p>
        </p:txBody>
      </p:sp>
      <p:pic>
        <p:nvPicPr>
          <p:cNvPr id="8" name="Picture 7"/>
          <p:cNvPicPr>
            <a:picLocks noChangeAspect="1"/>
          </p:cNvPicPr>
          <p:nvPr userDrawn="1"/>
        </p:nvPicPr>
        <p:blipFill>
          <a:blip r:embed="rId2" cstate="print"/>
          <a:stretch>
            <a:fillRect/>
          </a:stretch>
        </p:blipFill>
        <p:spPr>
          <a:xfrm>
            <a:off x="-756592" y="-1956007"/>
            <a:ext cx="12020550" cy="3912013"/>
          </a:xfrm>
          <a:prstGeom prst="rect">
            <a:avLst/>
          </a:prstGeom>
        </p:spPr>
      </p:pic>
      <p:pic>
        <p:nvPicPr>
          <p:cNvPr id="9" name="Picture 8" descr="CSP MASTER LOGO cmyk.eps"/>
          <p:cNvPicPr>
            <a:picLocks noChangeAspect="1"/>
          </p:cNvPicPr>
          <p:nvPr userDrawn="1"/>
        </p:nvPicPr>
        <p:blipFill>
          <a:blip r:embed="rId3" cstate="print"/>
          <a:stretch>
            <a:fillRect/>
          </a:stretch>
        </p:blipFill>
        <p:spPr>
          <a:xfrm>
            <a:off x="228600" y="152400"/>
            <a:ext cx="1600200" cy="927075"/>
          </a:xfrm>
          <a:prstGeom prst="rect">
            <a:avLst/>
          </a:prstGeom>
        </p:spPr>
      </p:pic>
    </p:spTree>
    <p:extLst>
      <p:ext uri="{BB962C8B-B14F-4D97-AF65-F5344CB8AC3E}">
        <p14:creationId xmlns:p14="http://schemas.microsoft.com/office/powerpoint/2010/main" val="2725218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1143000" y="152400"/>
            <a:ext cx="14465300" cy="10452100"/>
          </a:xfrm>
          <a:prstGeom prst="rect">
            <a:avLst/>
          </a:prstGeom>
        </p:spPr>
      </p:pic>
      <p:sp>
        <p:nvSpPr>
          <p:cNvPr id="4" name="Date Placeholder 3"/>
          <p:cNvSpPr>
            <a:spLocks noGrp="1"/>
          </p:cNvSpPr>
          <p:nvPr>
            <p:ph type="dt" sz="half" idx="10"/>
          </p:nvPr>
        </p:nvSpPr>
        <p:spPr/>
        <p:txBody>
          <a:bodyPr/>
          <a:lstStyle/>
          <a:p>
            <a:fld id="{54ECB295-DE05-4816-8DC8-5004B4D8B5D6}"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97EDDF-FA85-40FB-91ED-DC376DA6AEEE}" type="slidenum">
              <a:rPr lang="en-GB" smtClean="0"/>
              <a:t>‹#›</a:t>
            </a:fld>
            <a:endParaRPr lang="en-GB"/>
          </a:p>
        </p:txBody>
      </p:sp>
      <p:pic>
        <p:nvPicPr>
          <p:cNvPr id="7" name="Picture 6"/>
          <p:cNvPicPr>
            <a:picLocks noChangeAspect="1"/>
          </p:cNvPicPr>
          <p:nvPr userDrawn="1"/>
        </p:nvPicPr>
        <p:blipFill>
          <a:blip r:embed="rId3" cstate="print"/>
          <a:stretch>
            <a:fillRect/>
          </a:stretch>
        </p:blipFill>
        <p:spPr>
          <a:xfrm>
            <a:off x="914400" y="-304800"/>
            <a:ext cx="7874000" cy="11023600"/>
          </a:xfrm>
          <a:prstGeom prst="rect">
            <a:avLst/>
          </a:prstGeom>
        </p:spPr>
      </p:pic>
      <p:pic>
        <p:nvPicPr>
          <p:cNvPr id="9" name="Picture 8" descr="CSP MASTER LOGO cmyk.eps"/>
          <p:cNvPicPr>
            <a:picLocks noChangeAspect="1"/>
          </p:cNvPicPr>
          <p:nvPr userDrawn="1"/>
        </p:nvPicPr>
        <p:blipFill>
          <a:blip r:embed="rId4" cstate="print"/>
          <a:stretch>
            <a:fillRect/>
          </a:stretch>
        </p:blipFill>
        <p:spPr>
          <a:xfrm>
            <a:off x="228600" y="152400"/>
            <a:ext cx="1600200" cy="927075"/>
          </a:xfrm>
          <a:prstGeom prst="rect">
            <a:avLst/>
          </a:prstGeom>
        </p:spPr>
      </p:pic>
    </p:spTree>
    <p:extLst>
      <p:ext uri="{BB962C8B-B14F-4D97-AF65-F5344CB8AC3E}">
        <p14:creationId xmlns:p14="http://schemas.microsoft.com/office/powerpoint/2010/main" val="1459137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304800" y="1143000"/>
            <a:ext cx="12411010" cy="9296400"/>
          </a:xfrm>
          <a:prstGeom prst="rect">
            <a:avLst/>
          </a:prstGeom>
        </p:spPr>
      </p:pic>
      <p:sp>
        <p:nvSpPr>
          <p:cNvPr id="2" name="Title 1"/>
          <p:cNvSpPr>
            <a:spLocks noGrp="1"/>
          </p:cNvSpPr>
          <p:nvPr>
            <p:ph type="title"/>
          </p:nvPr>
        </p:nvSpPr>
        <p:spPr>
          <a:xfrm>
            <a:off x="1907704" y="274638"/>
            <a:ext cx="6779096" cy="1143000"/>
          </a:xfrm>
        </p:spPr>
        <p:txBody>
          <a:bodyPr>
            <a:normAutofit/>
          </a:bodyPr>
          <a:lstStyle>
            <a:lvl1pPr algn="l">
              <a:defRPr lang="en-GB" sz="5400" b="1" kern="1200" baseline="30000" dirty="0" smtClean="0">
                <a:solidFill>
                  <a:schemeClr val="accent4">
                    <a:lumMod val="75000"/>
                  </a:schemeClr>
                </a:solidFill>
                <a:latin typeface="Arial"/>
                <a:ea typeface="+mn-ea"/>
                <a:cs typeface="Aria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54ECB295-DE05-4816-8DC8-5004B4D8B5D6}"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97EDDF-FA85-40FB-91ED-DC376DA6AEEE}" type="slidenum">
              <a:rPr lang="en-GB" smtClean="0"/>
              <a:t>‹#›</a:t>
            </a:fld>
            <a:endParaRPr lang="en-GB"/>
          </a:p>
        </p:txBody>
      </p:sp>
      <p:pic>
        <p:nvPicPr>
          <p:cNvPr id="9" name="Picture 8" descr="CSP MASTER LOGO cmyk.eps"/>
          <p:cNvPicPr>
            <a:picLocks noChangeAspect="1"/>
          </p:cNvPicPr>
          <p:nvPr userDrawn="1"/>
        </p:nvPicPr>
        <p:blipFill>
          <a:blip r:embed="rId3" cstate="print"/>
          <a:stretch>
            <a:fillRect/>
          </a:stretch>
        </p:blipFill>
        <p:spPr>
          <a:xfrm>
            <a:off x="228600" y="152400"/>
            <a:ext cx="1600200" cy="927075"/>
          </a:xfrm>
          <a:prstGeom prst="rect">
            <a:avLst/>
          </a:prstGeom>
        </p:spPr>
      </p:pic>
    </p:spTree>
    <p:extLst>
      <p:ext uri="{BB962C8B-B14F-4D97-AF65-F5344CB8AC3E}">
        <p14:creationId xmlns:p14="http://schemas.microsoft.com/office/powerpoint/2010/main" val="5530272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web addres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133600" y="1485900"/>
            <a:ext cx="14496272" cy="10744200"/>
          </a:xfrm>
          <a:prstGeom prst="rect">
            <a:avLst/>
          </a:prstGeom>
        </p:spPr>
      </p:pic>
      <p:sp>
        <p:nvSpPr>
          <p:cNvPr id="2" name="Title 1"/>
          <p:cNvSpPr>
            <a:spLocks noGrp="1"/>
          </p:cNvSpPr>
          <p:nvPr>
            <p:ph type="title" hasCustomPrompt="1"/>
          </p:nvPr>
        </p:nvSpPr>
        <p:spPr>
          <a:xfrm>
            <a:off x="539552" y="3861048"/>
            <a:ext cx="8229600" cy="1143000"/>
          </a:xfrm>
        </p:spPr>
        <p:txBody>
          <a:bodyPr>
            <a:noAutofit/>
          </a:bodyPr>
          <a:lstStyle>
            <a:lvl1pPr>
              <a:defRPr lang="en-GB" sz="7200" b="1" kern="1200" baseline="30000" dirty="0" smtClean="0">
                <a:solidFill>
                  <a:srgbClr val="E9A000"/>
                </a:solidFill>
                <a:latin typeface="Arial"/>
                <a:ea typeface="+mn-ea"/>
                <a:cs typeface="Arial"/>
              </a:defRPr>
            </a:lvl1pPr>
          </a:lstStyle>
          <a:p>
            <a:r>
              <a:rPr lang="en-US" dirty="0" smtClean="0"/>
              <a:t>www.csp.org.uk</a:t>
            </a:r>
            <a:endParaRPr lang="en-GB" dirty="0"/>
          </a:p>
        </p:txBody>
      </p:sp>
      <p:sp>
        <p:nvSpPr>
          <p:cNvPr id="3" name="Date Placeholder 2"/>
          <p:cNvSpPr>
            <a:spLocks noGrp="1"/>
          </p:cNvSpPr>
          <p:nvPr>
            <p:ph type="dt" sz="half" idx="10"/>
          </p:nvPr>
        </p:nvSpPr>
        <p:spPr/>
        <p:txBody>
          <a:bodyPr/>
          <a:lstStyle/>
          <a:p>
            <a:fld id="{54ECB295-DE05-4816-8DC8-5004B4D8B5D6}" type="datetimeFigureOut">
              <a:rPr lang="en-GB" smtClean="0"/>
              <a:t>24/07/2018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97EDDF-FA85-40FB-91ED-DC376DA6AEEE}" type="slidenum">
              <a:rPr lang="en-GB" smtClean="0"/>
              <a:t>‹#›</a:t>
            </a:fld>
            <a:endParaRPr lang="en-GB"/>
          </a:p>
        </p:txBody>
      </p:sp>
      <p:pic>
        <p:nvPicPr>
          <p:cNvPr id="6" name="Picture 5" descr="CSP MASTER LOGO cmyk.eps"/>
          <p:cNvPicPr>
            <a:picLocks noChangeAspect="1"/>
          </p:cNvPicPr>
          <p:nvPr userDrawn="1"/>
        </p:nvPicPr>
        <p:blipFill>
          <a:blip r:embed="rId3" cstate="print"/>
          <a:stretch>
            <a:fillRect/>
          </a:stretch>
        </p:blipFill>
        <p:spPr>
          <a:xfrm>
            <a:off x="228600" y="228600"/>
            <a:ext cx="3288170" cy="1905000"/>
          </a:xfrm>
          <a:prstGeom prst="rect">
            <a:avLst/>
          </a:prstGeom>
        </p:spPr>
      </p:pic>
    </p:spTree>
    <p:extLst>
      <p:ext uri="{BB962C8B-B14F-4D97-AF65-F5344CB8AC3E}">
        <p14:creationId xmlns:p14="http://schemas.microsoft.com/office/powerpoint/2010/main" val="15017420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1828800" y="2743200"/>
            <a:ext cx="7860242" cy="4432930"/>
          </a:xfrm>
          <a:prstGeom prst="rect">
            <a:avLst/>
          </a:prstGeom>
        </p:spPr>
      </p:pic>
      <p:sp>
        <p:nvSpPr>
          <p:cNvPr id="2" name="Date Placeholder 1"/>
          <p:cNvSpPr>
            <a:spLocks noGrp="1"/>
          </p:cNvSpPr>
          <p:nvPr>
            <p:ph type="dt" sz="half" idx="10"/>
          </p:nvPr>
        </p:nvSpPr>
        <p:spPr/>
        <p:txBody>
          <a:bodyPr/>
          <a:lstStyle/>
          <a:p>
            <a:fld id="{54ECB295-DE05-4816-8DC8-5004B4D8B5D6}" type="datetimeFigureOut">
              <a:rPr lang="en-GB" smtClean="0"/>
              <a:t>24/07/2018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97EDDF-FA85-40FB-91ED-DC376DA6AEEE}" type="slidenum">
              <a:rPr lang="en-GB" smtClean="0"/>
              <a:t>‹#›</a:t>
            </a:fld>
            <a:endParaRPr lang="en-GB"/>
          </a:p>
        </p:txBody>
      </p:sp>
      <p:sp>
        <p:nvSpPr>
          <p:cNvPr id="5" name="Title 1"/>
          <p:cNvSpPr>
            <a:spLocks noGrp="1"/>
          </p:cNvSpPr>
          <p:nvPr userDrawn="1">
            <p:ph type="title"/>
          </p:nvPr>
        </p:nvSpPr>
        <p:spPr>
          <a:xfrm>
            <a:off x="914400" y="1447800"/>
            <a:ext cx="8229600" cy="1143000"/>
          </a:xfrm>
        </p:spPr>
        <p:txBody>
          <a:bodyPr/>
          <a:lstStyle/>
          <a:p>
            <a:pPr algn="l"/>
            <a:endParaRPr lang="en-US" spc="-150" dirty="0">
              <a:solidFill>
                <a:schemeClr val="tx1">
                  <a:lumMod val="65000"/>
                  <a:lumOff val="35000"/>
                </a:schemeClr>
              </a:solidFill>
              <a:latin typeface="Arial"/>
              <a:cs typeface="Arial"/>
            </a:endParaRPr>
          </a:p>
        </p:txBody>
      </p:sp>
      <p:pic>
        <p:nvPicPr>
          <p:cNvPr id="6" name="Picture 5"/>
          <p:cNvPicPr>
            <a:picLocks noChangeAspect="1"/>
          </p:cNvPicPr>
          <p:nvPr userDrawn="1"/>
        </p:nvPicPr>
        <p:blipFill>
          <a:blip r:embed="rId3" cstate="print"/>
          <a:stretch>
            <a:fillRect/>
          </a:stretch>
        </p:blipFill>
        <p:spPr>
          <a:xfrm>
            <a:off x="-1981200" y="533400"/>
            <a:ext cx="15621000" cy="11658600"/>
          </a:xfrm>
          <a:prstGeom prst="rect">
            <a:avLst/>
          </a:prstGeom>
        </p:spPr>
      </p:pic>
      <p:pic>
        <p:nvPicPr>
          <p:cNvPr id="8" name="Picture 7" descr="CSP MASTER LOGO cmyk.eps"/>
          <p:cNvPicPr>
            <a:picLocks noChangeAspect="1"/>
          </p:cNvPicPr>
          <p:nvPr userDrawn="1"/>
        </p:nvPicPr>
        <p:blipFill>
          <a:blip r:embed="rId4" cstate="print"/>
          <a:stretch>
            <a:fillRect/>
          </a:stretch>
        </p:blipFill>
        <p:spPr>
          <a:xfrm>
            <a:off x="228600" y="152400"/>
            <a:ext cx="1600200" cy="927075"/>
          </a:xfrm>
          <a:prstGeom prst="rect">
            <a:avLst/>
          </a:prstGeom>
        </p:spPr>
      </p:pic>
    </p:spTree>
    <p:extLst>
      <p:ext uri="{BB962C8B-B14F-4D97-AF65-F5344CB8AC3E}">
        <p14:creationId xmlns:p14="http://schemas.microsoft.com/office/powerpoint/2010/main" val="2009688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5375-9645-DA47-A9D4-001706E896D6}"/>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8C188691-BEF0-EB43-9DC9-BDBBB50B9A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0056249-C788-B04B-BD65-3803B8C711DF}"/>
              </a:ext>
            </a:extLst>
          </p:cNvPr>
          <p:cNvSpPr>
            <a:spLocks noGrp="1"/>
          </p:cNvSpPr>
          <p:nvPr>
            <p:ph type="dt" sz="half" idx="10"/>
          </p:nvPr>
        </p:nvSpPr>
        <p:spPr/>
        <p:txBody>
          <a:bodyPr/>
          <a:lstStyle/>
          <a:p>
            <a:fld id="{DDD360E8-317F-874F-850C-A5C2117C1E94}" type="datetimeFigureOut">
              <a:rPr lang="en-US" smtClean="0"/>
              <a:t>7/24/2018</a:t>
            </a:fld>
            <a:endParaRPr lang="en-US"/>
          </a:p>
        </p:txBody>
      </p:sp>
      <p:sp>
        <p:nvSpPr>
          <p:cNvPr id="5" name="Footer Placeholder 4">
            <a:extLst>
              <a:ext uri="{FF2B5EF4-FFF2-40B4-BE49-F238E27FC236}">
                <a16:creationId xmlns:a16="http://schemas.microsoft.com/office/drawing/2014/main" id="{E4031A42-6701-BE48-A2AA-C0B727E80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20CD6-6318-5247-AC96-A987CC020A5C}"/>
              </a:ext>
            </a:extLst>
          </p:cNvPr>
          <p:cNvSpPr>
            <a:spLocks noGrp="1"/>
          </p:cNvSpPr>
          <p:nvPr>
            <p:ph type="sldNum" sz="quarter" idx="12"/>
          </p:nvPr>
        </p:nvSpPr>
        <p:spPr/>
        <p:txBody>
          <a:bodyPr/>
          <a:lstStyle/>
          <a:p>
            <a:fld id="{C15708CE-07A5-F141-9007-1F07173904D2}" type="slidenum">
              <a:rPr lang="en-US" smtClean="0"/>
              <a:t>‹#›</a:t>
            </a:fld>
            <a:endParaRPr lang="en-US"/>
          </a:p>
        </p:txBody>
      </p:sp>
    </p:spTree>
    <p:extLst>
      <p:ext uri="{BB962C8B-B14F-4D97-AF65-F5344CB8AC3E}">
        <p14:creationId xmlns:p14="http://schemas.microsoft.com/office/powerpoint/2010/main" val="5608702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1AF3-E045-454B-8FB5-366DC604327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C013E55-B220-C54F-9C3F-8E30C872C2BD}"/>
              </a:ext>
            </a:extLst>
          </p:cNvPr>
          <p:cNvSpPr>
            <a:spLocks noGrp="1"/>
          </p:cNvSpPr>
          <p:nvPr>
            <p:ph idx="1"/>
          </p:nvPr>
        </p:nvSpPr>
        <p:spPr/>
        <p:txBody>
          <a:body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B03A8FEE-423F-2043-BB99-94FF5EFF4821}"/>
              </a:ext>
            </a:extLst>
          </p:cNvPr>
          <p:cNvSpPr>
            <a:spLocks noGrp="1"/>
          </p:cNvSpPr>
          <p:nvPr>
            <p:ph type="dt" sz="half" idx="10"/>
          </p:nvPr>
        </p:nvSpPr>
        <p:spPr/>
        <p:txBody>
          <a:bodyPr/>
          <a:lstStyle/>
          <a:p>
            <a:fld id="{DDD360E8-317F-874F-850C-A5C2117C1E94}" type="datetimeFigureOut">
              <a:rPr lang="en-US" smtClean="0"/>
              <a:t>7/24/2018</a:t>
            </a:fld>
            <a:endParaRPr lang="en-US"/>
          </a:p>
        </p:txBody>
      </p:sp>
      <p:sp>
        <p:nvSpPr>
          <p:cNvPr id="5" name="Footer Placeholder 4">
            <a:extLst>
              <a:ext uri="{FF2B5EF4-FFF2-40B4-BE49-F238E27FC236}">
                <a16:creationId xmlns:a16="http://schemas.microsoft.com/office/drawing/2014/main" id="{BED49491-F083-FC4F-B506-9F2F7D1F6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D93D0-5908-3F47-B2D8-53010867B4AC}"/>
              </a:ext>
            </a:extLst>
          </p:cNvPr>
          <p:cNvSpPr>
            <a:spLocks noGrp="1"/>
          </p:cNvSpPr>
          <p:nvPr>
            <p:ph type="sldNum" sz="quarter" idx="12"/>
          </p:nvPr>
        </p:nvSpPr>
        <p:spPr/>
        <p:txBody>
          <a:bodyPr/>
          <a:lstStyle/>
          <a:p>
            <a:fld id="{C15708CE-07A5-F141-9007-1F07173904D2}" type="slidenum">
              <a:rPr lang="en-US" smtClean="0"/>
              <a:t>‹#›</a:t>
            </a:fld>
            <a:endParaRPr lang="en-US"/>
          </a:p>
        </p:txBody>
      </p:sp>
    </p:spTree>
    <p:extLst>
      <p:ext uri="{BB962C8B-B14F-4D97-AF65-F5344CB8AC3E}">
        <p14:creationId xmlns:p14="http://schemas.microsoft.com/office/powerpoint/2010/main" val="2589546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C23CB-51E5-2B45-B455-30F98C6C4C29}"/>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464B88E-E2FE-BF41-88AF-0E490A330FD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E262FF87-4502-AD4C-9429-705E9BD742A9}"/>
              </a:ext>
            </a:extLst>
          </p:cNvPr>
          <p:cNvSpPr>
            <a:spLocks noGrp="1"/>
          </p:cNvSpPr>
          <p:nvPr>
            <p:ph type="dt" sz="half" idx="10"/>
          </p:nvPr>
        </p:nvSpPr>
        <p:spPr/>
        <p:txBody>
          <a:bodyPr/>
          <a:lstStyle/>
          <a:p>
            <a:fld id="{DDD360E8-317F-874F-850C-A5C2117C1E94}" type="datetimeFigureOut">
              <a:rPr lang="en-US" smtClean="0"/>
              <a:t>7/24/2018</a:t>
            </a:fld>
            <a:endParaRPr lang="en-US"/>
          </a:p>
        </p:txBody>
      </p:sp>
      <p:sp>
        <p:nvSpPr>
          <p:cNvPr id="5" name="Footer Placeholder 4">
            <a:extLst>
              <a:ext uri="{FF2B5EF4-FFF2-40B4-BE49-F238E27FC236}">
                <a16:creationId xmlns:a16="http://schemas.microsoft.com/office/drawing/2014/main" id="{AA159231-8F1E-524A-996E-BD7210AE3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EE83-6E16-B04A-9F22-530DC452A69D}"/>
              </a:ext>
            </a:extLst>
          </p:cNvPr>
          <p:cNvSpPr>
            <a:spLocks noGrp="1"/>
          </p:cNvSpPr>
          <p:nvPr>
            <p:ph type="sldNum" sz="quarter" idx="12"/>
          </p:nvPr>
        </p:nvSpPr>
        <p:spPr/>
        <p:txBody>
          <a:bodyPr/>
          <a:lstStyle/>
          <a:p>
            <a:fld id="{C15708CE-07A5-F141-9007-1F07173904D2}" type="slidenum">
              <a:rPr lang="en-US" smtClean="0"/>
              <a:t>‹#›</a:t>
            </a:fld>
            <a:endParaRPr lang="en-US"/>
          </a:p>
        </p:txBody>
      </p:sp>
    </p:spTree>
    <p:extLst>
      <p:ext uri="{BB962C8B-B14F-4D97-AF65-F5344CB8AC3E}">
        <p14:creationId xmlns:p14="http://schemas.microsoft.com/office/powerpoint/2010/main" val="349386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dirty="0"/>
          </a:p>
        </p:txBody>
      </p:sp>
      <p:pic>
        <p:nvPicPr>
          <p:cNvPr id="8" name="Picture 7"/>
          <p:cNvPicPr>
            <a:picLocks noChangeAspect="1"/>
          </p:cNvPicPr>
          <p:nvPr userDrawn="1"/>
        </p:nvPicPr>
        <p:blipFill>
          <a:blip r:embed="rId2" cstate="print"/>
          <a:stretch>
            <a:fillRect/>
          </a:stretch>
        </p:blipFill>
        <p:spPr>
          <a:xfrm>
            <a:off x="5188991" y="1690175"/>
            <a:ext cx="3955009" cy="5157192"/>
          </a:xfrm>
          <a:prstGeom prst="rect">
            <a:avLst/>
          </a:prstGeom>
        </p:spPr>
      </p:pic>
      <p:pic>
        <p:nvPicPr>
          <p:cNvPr id="9" name="Picture 8" descr="CSP MASTER LOGO cmyk.eps"/>
          <p:cNvPicPr>
            <a:picLocks noChangeAspect="1"/>
          </p:cNvPicPr>
          <p:nvPr userDrawn="1"/>
        </p:nvPicPr>
        <p:blipFill>
          <a:blip r:embed="rId3" cstate="print"/>
          <a:stretch>
            <a:fillRect/>
          </a:stretch>
        </p:blipFill>
        <p:spPr>
          <a:xfrm>
            <a:off x="228600" y="228600"/>
            <a:ext cx="1600200" cy="927075"/>
          </a:xfrm>
          <a:prstGeom prst="rect">
            <a:avLst/>
          </a:prstGeom>
        </p:spPr>
      </p:pic>
      <p:sp>
        <p:nvSpPr>
          <p:cNvPr id="11" name="Text Placeholder 10"/>
          <p:cNvSpPr>
            <a:spLocks noGrp="1"/>
          </p:cNvSpPr>
          <p:nvPr>
            <p:ph type="body" sz="quarter" idx="13"/>
          </p:nvPr>
        </p:nvSpPr>
        <p:spPr>
          <a:xfrm>
            <a:off x="500062" y="1279393"/>
            <a:ext cx="4720010" cy="1388048"/>
          </a:xfrm>
        </p:spPr>
        <p:txBody>
          <a:bodyPr>
            <a:noAutofit/>
          </a:bodyPr>
          <a:lstStyle>
            <a:lvl1pPr marL="0" indent="0">
              <a:buNone/>
              <a:defRPr lang="en-US" sz="4200" b="1" kern="1200" spc="-150" dirty="0" smtClean="0">
                <a:solidFill>
                  <a:srgbClr val="4E5590"/>
                </a:solidFill>
                <a:latin typeface="Arial Bold"/>
                <a:ea typeface="+mn-ea"/>
                <a:cs typeface="Arial Bold"/>
              </a:defRPr>
            </a:lvl1pPr>
          </a:lstStyle>
          <a:p>
            <a:pPr lvl="0"/>
            <a:r>
              <a:rPr lang="en-US" smtClean="0"/>
              <a:t>Click to edit Master text styles</a:t>
            </a:r>
          </a:p>
        </p:txBody>
      </p:sp>
      <p:sp>
        <p:nvSpPr>
          <p:cNvPr id="13" name="Text Placeholder 12"/>
          <p:cNvSpPr>
            <a:spLocks noGrp="1"/>
          </p:cNvSpPr>
          <p:nvPr>
            <p:ph type="body" sz="quarter" idx="14"/>
          </p:nvPr>
        </p:nvSpPr>
        <p:spPr>
          <a:xfrm>
            <a:off x="500063" y="2643188"/>
            <a:ext cx="4720009" cy="3571875"/>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A7E7-8EB9-A24C-AB87-E32B5CA603C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C3A8C39-3510-2D4F-823F-942F9B97B66B}"/>
              </a:ext>
            </a:extLst>
          </p:cNvPr>
          <p:cNvSpPr>
            <a:spLocks noGrp="1"/>
          </p:cNvSpPr>
          <p:nvPr>
            <p:ph sz="half" idx="1"/>
          </p:nvPr>
        </p:nvSpPr>
        <p:spPr>
          <a:xfrm>
            <a:off x="628650" y="1825625"/>
            <a:ext cx="3886200" cy="4351338"/>
          </a:xfrm>
        </p:spPr>
        <p:txBody>
          <a:bodyPr/>
          <a:lstStyle/>
          <a:p>
            <a:r>
              <a:rPr lang="en-GB"/>
              <a:t>Edit Master text styles
Second level
Third level
Fourth level
Fifth level</a:t>
            </a:r>
            <a:endParaRPr lang="en-US"/>
          </a:p>
        </p:txBody>
      </p:sp>
      <p:sp>
        <p:nvSpPr>
          <p:cNvPr id="4" name="Content Placeholder 3">
            <a:extLst>
              <a:ext uri="{FF2B5EF4-FFF2-40B4-BE49-F238E27FC236}">
                <a16:creationId xmlns:a16="http://schemas.microsoft.com/office/drawing/2014/main" id="{B785D6A7-3371-534E-BBBA-9F90E1C75F45}"/>
              </a:ext>
            </a:extLst>
          </p:cNvPr>
          <p:cNvSpPr>
            <a:spLocks noGrp="1"/>
          </p:cNvSpPr>
          <p:nvPr>
            <p:ph sz="half" idx="2"/>
          </p:nvPr>
        </p:nvSpPr>
        <p:spPr>
          <a:xfrm>
            <a:off x="4629150" y="1825625"/>
            <a:ext cx="3886200" cy="4351338"/>
          </a:xfrm>
        </p:spPr>
        <p:txBody>
          <a:body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id="{0FBF2148-D2C5-7249-9424-E4BD5CA5C896}"/>
              </a:ext>
            </a:extLst>
          </p:cNvPr>
          <p:cNvSpPr>
            <a:spLocks noGrp="1"/>
          </p:cNvSpPr>
          <p:nvPr>
            <p:ph type="dt" sz="half" idx="10"/>
          </p:nvPr>
        </p:nvSpPr>
        <p:spPr/>
        <p:txBody>
          <a:bodyPr/>
          <a:lstStyle/>
          <a:p>
            <a:fld id="{DDD360E8-317F-874F-850C-A5C2117C1E94}" type="datetimeFigureOut">
              <a:rPr lang="en-US" smtClean="0"/>
              <a:t>7/24/2018</a:t>
            </a:fld>
            <a:endParaRPr lang="en-US"/>
          </a:p>
        </p:txBody>
      </p:sp>
      <p:sp>
        <p:nvSpPr>
          <p:cNvPr id="6" name="Footer Placeholder 5">
            <a:extLst>
              <a:ext uri="{FF2B5EF4-FFF2-40B4-BE49-F238E27FC236}">
                <a16:creationId xmlns:a16="http://schemas.microsoft.com/office/drawing/2014/main" id="{BD754BAE-E85A-D24F-912D-1ED0170F8B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305EA9-B318-2545-A51E-F23325C9CAEA}"/>
              </a:ext>
            </a:extLst>
          </p:cNvPr>
          <p:cNvSpPr>
            <a:spLocks noGrp="1"/>
          </p:cNvSpPr>
          <p:nvPr>
            <p:ph type="sldNum" sz="quarter" idx="12"/>
          </p:nvPr>
        </p:nvSpPr>
        <p:spPr/>
        <p:txBody>
          <a:bodyPr/>
          <a:lstStyle/>
          <a:p>
            <a:fld id="{C15708CE-07A5-F141-9007-1F07173904D2}" type="slidenum">
              <a:rPr lang="en-US" smtClean="0"/>
              <a:t>‹#›</a:t>
            </a:fld>
            <a:endParaRPr lang="en-US"/>
          </a:p>
        </p:txBody>
      </p:sp>
    </p:spTree>
    <p:extLst>
      <p:ext uri="{BB962C8B-B14F-4D97-AF65-F5344CB8AC3E}">
        <p14:creationId xmlns:p14="http://schemas.microsoft.com/office/powerpoint/2010/main" val="32806204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D8AD5-A05F-BE4A-9145-29BB37A93E48}"/>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F342D55-B56F-464D-9FB4-3986910129E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n-GB"/>
              <a:t>Edit Master text styles
Second level
Third level
Fourth level
Fifth level</a:t>
            </a:r>
            <a:endParaRPr lang="en-US"/>
          </a:p>
        </p:txBody>
      </p:sp>
      <p:sp>
        <p:nvSpPr>
          <p:cNvPr id="4" name="Content Placeholder 3">
            <a:extLst>
              <a:ext uri="{FF2B5EF4-FFF2-40B4-BE49-F238E27FC236}">
                <a16:creationId xmlns:a16="http://schemas.microsoft.com/office/drawing/2014/main" id="{A3071CA9-5383-3448-9B76-00EE851551A4}"/>
              </a:ext>
            </a:extLst>
          </p:cNvPr>
          <p:cNvSpPr>
            <a:spLocks noGrp="1"/>
          </p:cNvSpPr>
          <p:nvPr>
            <p:ph sz="half" idx="2"/>
          </p:nvPr>
        </p:nvSpPr>
        <p:spPr>
          <a:xfrm>
            <a:off x="629842" y="2505075"/>
            <a:ext cx="3868340" cy="3684588"/>
          </a:xfrm>
        </p:spPr>
        <p:txBody>
          <a:bodyPr/>
          <a:lstStyle/>
          <a:p>
            <a:r>
              <a:rPr lang="en-GB"/>
              <a:t>Edit Master text styles
Second level
Third level
Fourth level
Fifth level</a:t>
            </a:r>
            <a:endParaRPr lang="en-US"/>
          </a:p>
        </p:txBody>
      </p:sp>
      <p:sp>
        <p:nvSpPr>
          <p:cNvPr id="5" name="Text Placeholder 4">
            <a:extLst>
              <a:ext uri="{FF2B5EF4-FFF2-40B4-BE49-F238E27FC236}">
                <a16:creationId xmlns:a16="http://schemas.microsoft.com/office/drawing/2014/main" id="{2FE2652E-09F9-F848-819D-DFBE7FE24B7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n-GB"/>
              <a:t>Edit Master text styles
Second level
Third level
Fourth level
Fifth level</a:t>
            </a:r>
            <a:endParaRPr lang="en-US"/>
          </a:p>
        </p:txBody>
      </p:sp>
      <p:sp>
        <p:nvSpPr>
          <p:cNvPr id="6" name="Content Placeholder 5">
            <a:extLst>
              <a:ext uri="{FF2B5EF4-FFF2-40B4-BE49-F238E27FC236}">
                <a16:creationId xmlns:a16="http://schemas.microsoft.com/office/drawing/2014/main" id="{B0DC7133-9837-B444-A01B-6B2468B3C72D}"/>
              </a:ext>
            </a:extLst>
          </p:cNvPr>
          <p:cNvSpPr>
            <a:spLocks noGrp="1"/>
          </p:cNvSpPr>
          <p:nvPr>
            <p:ph sz="quarter" idx="4"/>
          </p:nvPr>
        </p:nvSpPr>
        <p:spPr>
          <a:xfrm>
            <a:off x="4629150" y="2505075"/>
            <a:ext cx="3887391" cy="3684588"/>
          </a:xfrm>
        </p:spPr>
        <p:txBody>
          <a:bodyPr/>
          <a:lstStyle/>
          <a:p>
            <a:r>
              <a:rPr lang="en-GB"/>
              <a:t>Edit Master text styles
Second level
Third level
Fourth level
Fifth level</a:t>
            </a:r>
            <a:endParaRPr lang="en-US"/>
          </a:p>
        </p:txBody>
      </p:sp>
      <p:sp>
        <p:nvSpPr>
          <p:cNvPr id="7" name="Date Placeholder 6">
            <a:extLst>
              <a:ext uri="{FF2B5EF4-FFF2-40B4-BE49-F238E27FC236}">
                <a16:creationId xmlns:a16="http://schemas.microsoft.com/office/drawing/2014/main" id="{4F259ED2-B192-2C4F-93DF-062F83D2EE08}"/>
              </a:ext>
            </a:extLst>
          </p:cNvPr>
          <p:cNvSpPr>
            <a:spLocks noGrp="1"/>
          </p:cNvSpPr>
          <p:nvPr>
            <p:ph type="dt" sz="half" idx="10"/>
          </p:nvPr>
        </p:nvSpPr>
        <p:spPr/>
        <p:txBody>
          <a:bodyPr/>
          <a:lstStyle/>
          <a:p>
            <a:fld id="{DDD360E8-317F-874F-850C-A5C2117C1E94}" type="datetimeFigureOut">
              <a:rPr lang="en-US" smtClean="0"/>
              <a:t>7/24/2018</a:t>
            </a:fld>
            <a:endParaRPr lang="en-US"/>
          </a:p>
        </p:txBody>
      </p:sp>
      <p:sp>
        <p:nvSpPr>
          <p:cNvPr id="8" name="Footer Placeholder 7">
            <a:extLst>
              <a:ext uri="{FF2B5EF4-FFF2-40B4-BE49-F238E27FC236}">
                <a16:creationId xmlns:a16="http://schemas.microsoft.com/office/drawing/2014/main" id="{5E4DC1CD-115F-9B4F-849F-9EE4139E82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E50761-26FC-A640-B9BC-3BB359DEE81D}"/>
              </a:ext>
            </a:extLst>
          </p:cNvPr>
          <p:cNvSpPr>
            <a:spLocks noGrp="1"/>
          </p:cNvSpPr>
          <p:nvPr>
            <p:ph type="sldNum" sz="quarter" idx="12"/>
          </p:nvPr>
        </p:nvSpPr>
        <p:spPr/>
        <p:txBody>
          <a:bodyPr/>
          <a:lstStyle/>
          <a:p>
            <a:fld id="{C15708CE-07A5-F141-9007-1F07173904D2}" type="slidenum">
              <a:rPr lang="en-US" smtClean="0"/>
              <a:t>‹#›</a:t>
            </a:fld>
            <a:endParaRPr lang="en-US"/>
          </a:p>
        </p:txBody>
      </p:sp>
    </p:spTree>
    <p:extLst>
      <p:ext uri="{BB962C8B-B14F-4D97-AF65-F5344CB8AC3E}">
        <p14:creationId xmlns:p14="http://schemas.microsoft.com/office/powerpoint/2010/main" val="25739876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1848-07CA-9849-B53A-1993E9A92ED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A09BD7D-ED5E-F146-8902-6E71738138EF}"/>
              </a:ext>
            </a:extLst>
          </p:cNvPr>
          <p:cNvSpPr>
            <a:spLocks noGrp="1"/>
          </p:cNvSpPr>
          <p:nvPr>
            <p:ph type="dt" sz="half" idx="10"/>
          </p:nvPr>
        </p:nvSpPr>
        <p:spPr/>
        <p:txBody>
          <a:bodyPr/>
          <a:lstStyle/>
          <a:p>
            <a:fld id="{DDD360E8-317F-874F-850C-A5C2117C1E94}" type="datetimeFigureOut">
              <a:rPr lang="en-US" smtClean="0"/>
              <a:t>7/24/2018</a:t>
            </a:fld>
            <a:endParaRPr lang="en-US"/>
          </a:p>
        </p:txBody>
      </p:sp>
      <p:sp>
        <p:nvSpPr>
          <p:cNvPr id="4" name="Footer Placeholder 3">
            <a:extLst>
              <a:ext uri="{FF2B5EF4-FFF2-40B4-BE49-F238E27FC236}">
                <a16:creationId xmlns:a16="http://schemas.microsoft.com/office/drawing/2014/main" id="{A697F3FB-07F4-8340-92D0-46AB6456F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580D51-E1F2-C14B-BBF2-4E3CAAA2580F}"/>
              </a:ext>
            </a:extLst>
          </p:cNvPr>
          <p:cNvSpPr>
            <a:spLocks noGrp="1"/>
          </p:cNvSpPr>
          <p:nvPr>
            <p:ph type="sldNum" sz="quarter" idx="12"/>
          </p:nvPr>
        </p:nvSpPr>
        <p:spPr/>
        <p:txBody>
          <a:bodyPr/>
          <a:lstStyle/>
          <a:p>
            <a:fld id="{C15708CE-07A5-F141-9007-1F07173904D2}" type="slidenum">
              <a:rPr lang="en-US" smtClean="0"/>
              <a:t>‹#›</a:t>
            </a:fld>
            <a:endParaRPr lang="en-US"/>
          </a:p>
        </p:txBody>
      </p:sp>
    </p:spTree>
    <p:extLst>
      <p:ext uri="{BB962C8B-B14F-4D97-AF65-F5344CB8AC3E}">
        <p14:creationId xmlns:p14="http://schemas.microsoft.com/office/powerpoint/2010/main" val="105504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647D0B-9883-B247-82D9-D13313EEB018}"/>
              </a:ext>
            </a:extLst>
          </p:cNvPr>
          <p:cNvSpPr>
            <a:spLocks noGrp="1"/>
          </p:cNvSpPr>
          <p:nvPr>
            <p:ph type="dt" sz="half" idx="10"/>
          </p:nvPr>
        </p:nvSpPr>
        <p:spPr/>
        <p:txBody>
          <a:bodyPr/>
          <a:lstStyle/>
          <a:p>
            <a:fld id="{DDD360E8-317F-874F-850C-A5C2117C1E94}" type="datetimeFigureOut">
              <a:rPr lang="en-US" smtClean="0"/>
              <a:t>7/24/2018</a:t>
            </a:fld>
            <a:endParaRPr lang="en-US"/>
          </a:p>
        </p:txBody>
      </p:sp>
      <p:sp>
        <p:nvSpPr>
          <p:cNvPr id="3" name="Footer Placeholder 2">
            <a:extLst>
              <a:ext uri="{FF2B5EF4-FFF2-40B4-BE49-F238E27FC236}">
                <a16:creationId xmlns:a16="http://schemas.microsoft.com/office/drawing/2014/main" id="{1D7F8B81-FCE6-5E45-B688-D0F88DE91B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A3788D-90CF-9C4C-87D4-62309BC7DC85}"/>
              </a:ext>
            </a:extLst>
          </p:cNvPr>
          <p:cNvSpPr>
            <a:spLocks noGrp="1"/>
          </p:cNvSpPr>
          <p:nvPr>
            <p:ph type="sldNum" sz="quarter" idx="12"/>
          </p:nvPr>
        </p:nvSpPr>
        <p:spPr/>
        <p:txBody>
          <a:bodyPr/>
          <a:lstStyle/>
          <a:p>
            <a:fld id="{C15708CE-07A5-F141-9007-1F07173904D2}" type="slidenum">
              <a:rPr lang="en-US" smtClean="0"/>
              <a:t>‹#›</a:t>
            </a:fld>
            <a:endParaRPr lang="en-US"/>
          </a:p>
        </p:txBody>
      </p:sp>
    </p:spTree>
    <p:extLst>
      <p:ext uri="{BB962C8B-B14F-4D97-AF65-F5344CB8AC3E}">
        <p14:creationId xmlns:p14="http://schemas.microsoft.com/office/powerpoint/2010/main" val="30798180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44B0E-0022-0C4C-A41A-E3E945A9715E}"/>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7D1067B-D4D0-8E47-922C-CCFDE1FCB2C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en-GB"/>
              <a:t>Edit Master text styles
Second level
Third level
Fourth level
Fifth level</a:t>
            </a:r>
            <a:endParaRPr lang="en-US"/>
          </a:p>
        </p:txBody>
      </p:sp>
      <p:sp>
        <p:nvSpPr>
          <p:cNvPr id="4" name="Text Placeholder 3">
            <a:extLst>
              <a:ext uri="{FF2B5EF4-FFF2-40B4-BE49-F238E27FC236}">
                <a16:creationId xmlns:a16="http://schemas.microsoft.com/office/drawing/2014/main" id="{D5F68234-CB4D-154A-ABA0-DD5B33A661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id="{F9CEEA28-510D-1E4F-BD08-14E91C8C9C33}"/>
              </a:ext>
            </a:extLst>
          </p:cNvPr>
          <p:cNvSpPr>
            <a:spLocks noGrp="1"/>
          </p:cNvSpPr>
          <p:nvPr>
            <p:ph type="dt" sz="half" idx="10"/>
          </p:nvPr>
        </p:nvSpPr>
        <p:spPr/>
        <p:txBody>
          <a:bodyPr/>
          <a:lstStyle/>
          <a:p>
            <a:fld id="{DDD360E8-317F-874F-850C-A5C2117C1E94}" type="datetimeFigureOut">
              <a:rPr lang="en-US" smtClean="0"/>
              <a:t>7/24/2018</a:t>
            </a:fld>
            <a:endParaRPr lang="en-US"/>
          </a:p>
        </p:txBody>
      </p:sp>
      <p:sp>
        <p:nvSpPr>
          <p:cNvPr id="6" name="Footer Placeholder 5">
            <a:extLst>
              <a:ext uri="{FF2B5EF4-FFF2-40B4-BE49-F238E27FC236}">
                <a16:creationId xmlns:a16="http://schemas.microsoft.com/office/drawing/2014/main" id="{2A48EAB1-365C-AA47-9607-5574C3C9B5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E0388-4FB0-B64D-BC48-FA3EDA7F71AD}"/>
              </a:ext>
            </a:extLst>
          </p:cNvPr>
          <p:cNvSpPr>
            <a:spLocks noGrp="1"/>
          </p:cNvSpPr>
          <p:nvPr>
            <p:ph type="sldNum" sz="quarter" idx="12"/>
          </p:nvPr>
        </p:nvSpPr>
        <p:spPr/>
        <p:txBody>
          <a:bodyPr/>
          <a:lstStyle/>
          <a:p>
            <a:fld id="{C15708CE-07A5-F141-9007-1F07173904D2}" type="slidenum">
              <a:rPr lang="en-US" smtClean="0"/>
              <a:t>‹#›</a:t>
            </a:fld>
            <a:endParaRPr lang="en-US"/>
          </a:p>
        </p:txBody>
      </p:sp>
    </p:spTree>
    <p:extLst>
      <p:ext uri="{BB962C8B-B14F-4D97-AF65-F5344CB8AC3E}">
        <p14:creationId xmlns:p14="http://schemas.microsoft.com/office/powerpoint/2010/main" val="6822710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F870A-98BF-7644-A339-878F3E04FCD3}"/>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8FF3C9F-C90D-1E4E-88C0-47DD268BF51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4C0C92C-CA67-2E4B-9CB6-AC86A0C9113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id="{60E000C7-FC07-E446-BE9F-B39E6079822F}"/>
              </a:ext>
            </a:extLst>
          </p:cNvPr>
          <p:cNvSpPr>
            <a:spLocks noGrp="1"/>
          </p:cNvSpPr>
          <p:nvPr>
            <p:ph type="dt" sz="half" idx="10"/>
          </p:nvPr>
        </p:nvSpPr>
        <p:spPr/>
        <p:txBody>
          <a:bodyPr/>
          <a:lstStyle/>
          <a:p>
            <a:fld id="{DDD360E8-317F-874F-850C-A5C2117C1E94}" type="datetimeFigureOut">
              <a:rPr lang="en-US" smtClean="0"/>
              <a:t>7/24/2018</a:t>
            </a:fld>
            <a:endParaRPr lang="en-US"/>
          </a:p>
        </p:txBody>
      </p:sp>
      <p:sp>
        <p:nvSpPr>
          <p:cNvPr id="6" name="Footer Placeholder 5">
            <a:extLst>
              <a:ext uri="{FF2B5EF4-FFF2-40B4-BE49-F238E27FC236}">
                <a16:creationId xmlns:a16="http://schemas.microsoft.com/office/drawing/2014/main" id="{F23050C3-5633-1044-8927-9BF6F032A2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E29BCC-8D9A-DA49-8A6C-2538B2BDEB19}"/>
              </a:ext>
            </a:extLst>
          </p:cNvPr>
          <p:cNvSpPr>
            <a:spLocks noGrp="1"/>
          </p:cNvSpPr>
          <p:nvPr>
            <p:ph type="sldNum" sz="quarter" idx="12"/>
          </p:nvPr>
        </p:nvSpPr>
        <p:spPr/>
        <p:txBody>
          <a:bodyPr/>
          <a:lstStyle/>
          <a:p>
            <a:fld id="{C15708CE-07A5-F141-9007-1F07173904D2}" type="slidenum">
              <a:rPr lang="en-US" smtClean="0"/>
              <a:t>‹#›</a:t>
            </a:fld>
            <a:endParaRPr lang="en-US"/>
          </a:p>
        </p:txBody>
      </p:sp>
    </p:spTree>
    <p:extLst>
      <p:ext uri="{BB962C8B-B14F-4D97-AF65-F5344CB8AC3E}">
        <p14:creationId xmlns:p14="http://schemas.microsoft.com/office/powerpoint/2010/main" val="21975436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3F01-40F3-4544-9658-069BAFE676C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4B7B210-12B3-1340-98DC-4C7E0FBBBBD6}"/>
              </a:ext>
            </a:extLst>
          </p:cNvPr>
          <p:cNvSpPr>
            <a:spLocks noGrp="1"/>
          </p:cNvSpPr>
          <p:nvPr>
            <p:ph type="body" orient="vert" idx="1"/>
          </p:nvPr>
        </p:nvSpPr>
        <p:spPr/>
        <p:txBody>
          <a:bodyPr vert="eaVert"/>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62A2A2E7-3610-E04E-A2E4-EE933CE0E647}"/>
              </a:ext>
            </a:extLst>
          </p:cNvPr>
          <p:cNvSpPr>
            <a:spLocks noGrp="1"/>
          </p:cNvSpPr>
          <p:nvPr>
            <p:ph type="dt" sz="half" idx="10"/>
          </p:nvPr>
        </p:nvSpPr>
        <p:spPr/>
        <p:txBody>
          <a:bodyPr/>
          <a:lstStyle/>
          <a:p>
            <a:fld id="{DDD360E8-317F-874F-850C-A5C2117C1E94}" type="datetimeFigureOut">
              <a:rPr lang="en-US" smtClean="0"/>
              <a:t>7/24/2018</a:t>
            </a:fld>
            <a:endParaRPr lang="en-US"/>
          </a:p>
        </p:txBody>
      </p:sp>
      <p:sp>
        <p:nvSpPr>
          <p:cNvPr id="5" name="Footer Placeholder 4">
            <a:extLst>
              <a:ext uri="{FF2B5EF4-FFF2-40B4-BE49-F238E27FC236}">
                <a16:creationId xmlns:a16="http://schemas.microsoft.com/office/drawing/2014/main" id="{9BFC6316-9270-5947-83DB-2A547565F2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F1823-6A77-5E48-B50F-42C9CA213D44}"/>
              </a:ext>
            </a:extLst>
          </p:cNvPr>
          <p:cNvSpPr>
            <a:spLocks noGrp="1"/>
          </p:cNvSpPr>
          <p:nvPr>
            <p:ph type="sldNum" sz="quarter" idx="12"/>
          </p:nvPr>
        </p:nvSpPr>
        <p:spPr/>
        <p:txBody>
          <a:bodyPr/>
          <a:lstStyle/>
          <a:p>
            <a:fld id="{C15708CE-07A5-F141-9007-1F07173904D2}" type="slidenum">
              <a:rPr lang="en-US" smtClean="0"/>
              <a:t>‹#›</a:t>
            </a:fld>
            <a:endParaRPr lang="en-US"/>
          </a:p>
        </p:txBody>
      </p:sp>
    </p:spTree>
    <p:extLst>
      <p:ext uri="{BB962C8B-B14F-4D97-AF65-F5344CB8AC3E}">
        <p14:creationId xmlns:p14="http://schemas.microsoft.com/office/powerpoint/2010/main" val="22459480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96E133-39AC-994C-B997-FD402B51CE89}"/>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86430-4AA5-A546-A237-DF58C3FBD4AB}"/>
              </a:ext>
            </a:extLst>
          </p:cNvPr>
          <p:cNvSpPr>
            <a:spLocks noGrp="1"/>
          </p:cNvSpPr>
          <p:nvPr>
            <p:ph type="body" orient="vert" idx="1"/>
          </p:nvPr>
        </p:nvSpPr>
        <p:spPr>
          <a:xfrm>
            <a:off x="628650" y="365125"/>
            <a:ext cx="5800725" cy="5811838"/>
          </a:xfrm>
        </p:spPr>
        <p:txBody>
          <a:bodyPr vert="eaVert"/>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AD50F3D7-CE53-DC44-834A-E12330BDAB6A}"/>
              </a:ext>
            </a:extLst>
          </p:cNvPr>
          <p:cNvSpPr>
            <a:spLocks noGrp="1"/>
          </p:cNvSpPr>
          <p:nvPr>
            <p:ph type="dt" sz="half" idx="10"/>
          </p:nvPr>
        </p:nvSpPr>
        <p:spPr/>
        <p:txBody>
          <a:bodyPr/>
          <a:lstStyle/>
          <a:p>
            <a:fld id="{DDD360E8-317F-874F-850C-A5C2117C1E94}" type="datetimeFigureOut">
              <a:rPr lang="en-US" smtClean="0"/>
              <a:t>7/24/2018</a:t>
            </a:fld>
            <a:endParaRPr lang="en-US"/>
          </a:p>
        </p:txBody>
      </p:sp>
      <p:sp>
        <p:nvSpPr>
          <p:cNvPr id="5" name="Footer Placeholder 4">
            <a:extLst>
              <a:ext uri="{FF2B5EF4-FFF2-40B4-BE49-F238E27FC236}">
                <a16:creationId xmlns:a16="http://schemas.microsoft.com/office/drawing/2014/main" id="{89ABDC3B-79DB-EA45-96F9-827576B41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AEC9A-1F46-6D44-8614-5E6E7A4D541C}"/>
              </a:ext>
            </a:extLst>
          </p:cNvPr>
          <p:cNvSpPr>
            <a:spLocks noGrp="1"/>
          </p:cNvSpPr>
          <p:nvPr>
            <p:ph type="sldNum" sz="quarter" idx="12"/>
          </p:nvPr>
        </p:nvSpPr>
        <p:spPr/>
        <p:txBody>
          <a:bodyPr/>
          <a:lstStyle/>
          <a:p>
            <a:fld id="{C15708CE-07A5-F141-9007-1F07173904D2}" type="slidenum">
              <a:rPr lang="en-US" smtClean="0"/>
              <a:t>‹#›</a:t>
            </a:fld>
            <a:endParaRPr lang="en-US"/>
          </a:p>
        </p:txBody>
      </p:sp>
    </p:spTree>
    <p:extLst>
      <p:ext uri="{BB962C8B-B14F-4D97-AF65-F5344CB8AC3E}">
        <p14:creationId xmlns:p14="http://schemas.microsoft.com/office/powerpoint/2010/main" val="1770363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SP MASTER LOGO 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228600"/>
            <a:ext cx="1600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normAutofit/>
          </a:bodyPr>
          <a:lstStyle>
            <a:lvl1pPr>
              <a:defRPr lang="en-US" sz="5400" b="1" kern="1200" baseline="30000" dirty="0" smtClean="0">
                <a:solidFill>
                  <a:srgbClr val="4E5590"/>
                </a:solidFill>
                <a:latin typeface="Arial Bold" pitchFamily="34" charset="0"/>
                <a:ea typeface="+mn-ea"/>
                <a:cs typeface="Arial Bold"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p:cNvPr>
          <p:cNvSpPr>
            <a:spLocks noGrp="1"/>
          </p:cNvSpPr>
          <p:nvPr>
            <p:ph type="dt" sz="half" idx="10"/>
          </p:nvPr>
        </p:nvSpPr>
        <p:spPr/>
        <p:txBody>
          <a:bodyPr/>
          <a:lstStyle>
            <a:lvl1pPr>
              <a:defRPr/>
            </a:lvl1pPr>
          </a:lstStyle>
          <a:p>
            <a:fld id="{AEA22B68-8005-4646-8F41-1D5C30037BC5}" type="datetimeFigureOut">
              <a:rPr lang="en-US" altLang="en-US"/>
              <a:pPr/>
              <a:t>7/24/2018</a:t>
            </a:fld>
            <a:endParaRPr lang="en-US" alt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fld id="{60F69456-D0D8-4D88-BF1F-5EA1AAA2C0A4}" type="slidenum">
              <a:rPr lang="en-US" altLang="en-US"/>
              <a:pPr/>
              <a:t>‹#›</a:t>
            </a:fld>
            <a:endParaRPr lang="en-US" altLang="en-US"/>
          </a:p>
        </p:txBody>
      </p:sp>
    </p:spTree>
    <p:extLst>
      <p:ext uri="{BB962C8B-B14F-4D97-AF65-F5344CB8AC3E}">
        <p14:creationId xmlns:p14="http://schemas.microsoft.com/office/powerpoint/2010/main" val="7461605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4" name="Picture 7" descr="CSP MASTER LOGO 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228600"/>
            <a:ext cx="1600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19938" y="333375"/>
            <a:ext cx="2946400"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3"/>
          </p:nvPr>
        </p:nvSpPr>
        <p:spPr>
          <a:xfrm>
            <a:off x="467544" y="1628800"/>
            <a:ext cx="8424862"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a:t>Click to edit Master text styles</a:t>
            </a:r>
          </a:p>
        </p:txBody>
      </p:sp>
      <p:sp>
        <p:nvSpPr>
          <p:cNvPr id="3" name="Content Placeholder 2"/>
          <p:cNvSpPr>
            <a:spLocks noGrp="1"/>
          </p:cNvSpPr>
          <p:nvPr>
            <p:ph idx="1"/>
          </p:nvPr>
        </p:nvSpPr>
        <p:spPr>
          <a:xfrm>
            <a:off x="457200" y="2714620"/>
            <a:ext cx="82296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p:cNvPr>
          <p:cNvSpPr>
            <a:spLocks noGrp="1"/>
          </p:cNvSpPr>
          <p:nvPr>
            <p:ph type="dt" sz="half" idx="14"/>
          </p:nvPr>
        </p:nvSpPr>
        <p:spPr/>
        <p:txBody>
          <a:bodyPr/>
          <a:lstStyle>
            <a:lvl1pPr>
              <a:defRPr/>
            </a:lvl1pPr>
          </a:lstStyle>
          <a:p>
            <a:fld id="{5DD25AA7-6335-4AF9-8BE3-A8B4C7B92D4B}" type="datetimeFigureOut">
              <a:rPr lang="en-US" altLang="en-US"/>
              <a:pPr/>
              <a:t>7/24/2018</a:t>
            </a:fld>
            <a:endParaRPr lang="en-US" altLang="en-US"/>
          </a:p>
        </p:txBody>
      </p:sp>
      <p:sp>
        <p:nvSpPr>
          <p:cNvPr id="7" name="Footer Placeholder 4">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p:cNvPr>
          <p:cNvSpPr>
            <a:spLocks noGrp="1"/>
          </p:cNvSpPr>
          <p:nvPr>
            <p:ph type="sldNum" sz="quarter" idx="16"/>
          </p:nvPr>
        </p:nvSpPr>
        <p:spPr/>
        <p:txBody>
          <a:bodyPr/>
          <a:lstStyle>
            <a:lvl1pPr>
              <a:defRPr/>
            </a:lvl1pPr>
          </a:lstStyle>
          <a:p>
            <a:fld id="{79600643-C5D8-4EFC-BF61-986BF31FCADA}" type="slidenum">
              <a:rPr lang="en-US" altLang="en-US"/>
              <a:pPr/>
              <a:t>‹#›</a:t>
            </a:fld>
            <a:endParaRPr lang="en-US" altLang="en-US"/>
          </a:p>
        </p:txBody>
      </p:sp>
    </p:spTree>
    <p:extLst>
      <p:ext uri="{BB962C8B-B14F-4D97-AF65-F5344CB8AC3E}">
        <p14:creationId xmlns:p14="http://schemas.microsoft.com/office/powerpoint/2010/main" val="279904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with shapes">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27B4EA-56D5-40A5-951C-369EC0F9CDBA}" type="slidenum">
              <a:rPr lang="en-US" smtClean="0"/>
              <a:pPr/>
              <a:t>‹#›</a:t>
            </a:fld>
            <a:endParaRPr lang="en-US" dirty="0"/>
          </a:p>
        </p:txBody>
      </p:sp>
      <p:sp>
        <p:nvSpPr>
          <p:cNvPr id="10" name="Content Placeholder 2"/>
          <p:cNvSpPr>
            <a:spLocks noGrp="1"/>
          </p:cNvSpPr>
          <p:nvPr userDrawn="1">
            <p:ph idx="1"/>
          </p:nvPr>
        </p:nvSpPr>
        <p:spPr>
          <a:xfrm>
            <a:off x="457200" y="3230563"/>
            <a:ext cx="8229600" cy="2698768"/>
          </a:xfrm>
        </p:spPr>
        <p:txBody>
          <a:bodyPr/>
          <a:lstStyle/>
          <a:p>
            <a:pPr lvl="0"/>
            <a:r>
              <a:rPr lang="en-US" smtClean="0">
                <a:latin typeface="Arial"/>
                <a:cs typeface="Arial"/>
              </a:rPr>
              <a:t>Click to edit Master text styles</a:t>
            </a:r>
          </a:p>
        </p:txBody>
      </p:sp>
      <p:sp>
        <p:nvSpPr>
          <p:cNvPr id="11" name="Title 1"/>
          <p:cNvSpPr>
            <a:spLocks noGrp="1"/>
          </p:cNvSpPr>
          <p:nvPr userDrawn="1">
            <p:ph type="title" hasCustomPrompt="1"/>
          </p:nvPr>
        </p:nvSpPr>
        <p:spPr>
          <a:xfrm>
            <a:off x="457200" y="1905000"/>
            <a:ext cx="8229600" cy="1143000"/>
          </a:xfrm>
        </p:spPr>
        <p:txBody>
          <a:bodyPr>
            <a:normAutofit/>
          </a:bodyPr>
          <a:lstStyle>
            <a:lvl1pPr algn="l" defTabSz="914400" rtl="0" eaLnBrk="1" latinLnBrk="0" hangingPunct="1">
              <a:spcBef>
                <a:spcPct val="0"/>
              </a:spcBef>
              <a:buNone/>
              <a:defRPr lang="en-US" sz="4200" b="1" kern="1200" spc="-150" dirty="0">
                <a:solidFill>
                  <a:srgbClr val="4E5590"/>
                </a:solidFill>
                <a:latin typeface="Arial Bold" pitchFamily="34" charset="0"/>
                <a:ea typeface="+mn-ea"/>
                <a:cs typeface="Arial Bold" pitchFamily="34" charset="0"/>
              </a:defRPr>
            </a:lvl1pPr>
          </a:lstStyle>
          <a:p>
            <a:pPr algn="l"/>
            <a:r>
              <a:rPr lang="en-US" b="1" spc="-150" dirty="0" smtClean="0">
                <a:solidFill>
                  <a:srgbClr val="4E5590"/>
                </a:solidFill>
                <a:latin typeface="Arial"/>
                <a:cs typeface="Arial"/>
              </a:rPr>
              <a:t>Type heading here</a:t>
            </a:r>
            <a:endParaRPr lang="en-US" b="1" spc="-150" dirty="0">
              <a:solidFill>
                <a:srgbClr val="4E5590"/>
              </a:solidFill>
              <a:latin typeface="Arial"/>
              <a:cs typeface="Arial"/>
            </a:endParaRPr>
          </a:p>
        </p:txBody>
      </p:sp>
      <p:pic>
        <p:nvPicPr>
          <p:cNvPr id="12" name="Picture 11"/>
          <p:cNvPicPr>
            <a:picLocks noChangeAspect="1"/>
          </p:cNvPicPr>
          <p:nvPr userDrawn="1"/>
        </p:nvPicPr>
        <p:blipFill>
          <a:blip r:embed="rId2" cstate="print"/>
          <a:stretch>
            <a:fillRect/>
          </a:stretch>
        </p:blipFill>
        <p:spPr>
          <a:xfrm>
            <a:off x="4067944" y="-603448"/>
            <a:ext cx="7254243" cy="9842500"/>
          </a:xfrm>
          <a:prstGeom prst="rect">
            <a:avLst/>
          </a:prstGeom>
        </p:spPr>
      </p:pic>
      <p:pic>
        <p:nvPicPr>
          <p:cNvPr id="13" name="Picture 12" descr="CSP MASTER LOGO cmyk.eps"/>
          <p:cNvPicPr>
            <a:picLocks noChangeAspect="1"/>
          </p:cNvPicPr>
          <p:nvPr userDrawn="1"/>
        </p:nvPicPr>
        <p:blipFill>
          <a:blip r:embed="rId3" cstate="print"/>
          <a:stretch>
            <a:fillRect/>
          </a:stretch>
        </p:blipFill>
        <p:spPr>
          <a:xfrm>
            <a:off x="228600" y="152400"/>
            <a:ext cx="1600200" cy="927075"/>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7" descr="CSP MASTER LOGO 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228600"/>
            <a:ext cx="1600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3"/>
          </p:nvPr>
        </p:nvSpPr>
        <p:spPr>
          <a:xfrm>
            <a:off x="467544" y="1628800"/>
            <a:ext cx="8424862" cy="936625"/>
          </a:xfrm>
        </p:spPr>
        <p:txBody>
          <a:bodyPr/>
          <a:lstStyle>
            <a:lvl1pPr>
              <a:buNone/>
              <a:defRPr lang="en-US" sz="4200" b="1" kern="1200" spc="-150" dirty="0" smtClean="0">
                <a:solidFill>
                  <a:srgbClr val="4E5590"/>
                </a:solidFill>
                <a:latin typeface="Calibri" panose="020F0502020204030204" pitchFamily="34" charset="0"/>
                <a:ea typeface="+mn-ea"/>
                <a:cs typeface="Arial Bold"/>
              </a:defRPr>
            </a:lvl1pPr>
            <a:lvl3pPr>
              <a:buNone/>
              <a:defRPr/>
            </a:lvl3pPr>
            <a:lvl5pPr>
              <a:buNone/>
              <a:defRPr/>
            </a:lvl5pPr>
          </a:lstStyle>
          <a:p>
            <a:pPr lvl="0"/>
            <a:r>
              <a:rPr lang="en-US"/>
              <a:t>Click to edit Master text styles</a:t>
            </a:r>
          </a:p>
        </p:txBody>
      </p:sp>
      <p:sp>
        <p:nvSpPr>
          <p:cNvPr id="3" name="Content Placeholder 2"/>
          <p:cNvSpPr>
            <a:spLocks noGrp="1"/>
          </p:cNvSpPr>
          <p:nvPr>
            <p:ph idx="1"/>
          </p:nvPr>
        </p:nvSpPr>
        <p:spPr>
          <a:xfrm>
            <a:off x="457200" y="2714620"/>
            <a:ext cx="8229600" cy="3411543"/>
          </a:xfrm>
        </p:spPr>
        <p:txBody>
          <a:bodyPr/>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p:cNvPr>
          <p:cNvSpPr>
            <a:spLocks noGrp="1"/>
          </p:cNvSpPr>
          <p:nvPr>
            <p:ph type="dt" sz="half" idx="14"/>
          </p:nvPr>
        </p:nvSpPr>
        <p:spPr/>
        <p:txBody>
          <a:bodyPr/>
          <a:lstStyle>
            <a:lvl1pPr>
              <a:defRPr/>
            </a:lvl1pPr>
          </a:lstStyle>
          <a:p>
            <a:fld id="{B199F449-B142-425E-817B-A25DD9851A4D}" type="datetimeFigureOut">
              <a:rPr lang="en-US" altLang="en-US"/>
              <a:pPr/>
              <a:t>7/24/2018</a:t>
            </a:fld>
            <a:endParaRPr lang="en-US" altLang="en-US"/>
          </a:p>
        </p:txBody>
      </p:sp>
      <p:sp>
        <p:nvSpPr>
          <p:cNvPr id="6" name="Footer Placeholder 4">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p:cNvPr>
          <p:cNvSpPr>
            <a:spLocks noGrp="1"/>
          </p:cNvSpPr>
          <p:nvPr>
            <p:ph type="sldNum" sz="quarter" idx="16"/>
          </p:nvPr>
        </p:nvSpPr>
        <p:spPr/>
        <p:txBody>
          <a:bodyPr/>
          <a:lstStyle>
            <a:lvl1pPr>
              <a:defRPr/>
            </a:lvl1pPr>
          </a:lstStyle>
          <a:p>
            <a:fld id="{EDE932F7-B798-4D2C-B8AF-59B13BBAD75A}" type="slidenum">
              <a:rPr lang="en-US" altLang="en-US"/>
              <a:pPr/>
              <a:t>‹#›</a:t>
            </a:fld>
            <a:endParaRPr lang="en-US" altLang="en-US"/>
          </a:p>
        </p:txBody>
      </p:sp>
    </p:spTree>
    <p:extLst>
      <p:ext uri="{BB962C8B-B14F-4D97-AF65-F5344CB8AC3E}">
        <p14:creationId xmlns:p14="http://schemas.microsoft.com/office/powerpoint/2010/main" val="30288365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7" descr="CSP MASTER LOGO 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228600"/>
            <a:ext cx="42672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000504"/>
            <a:ext cx="7772400" cy="1768471"/>
          </a:xfrm>
        </p:spPr>
        <p:txBody>
          <a:bodyPr anchor="t">
            <a:normAutofit/>
          </a:bodyPr>
          <a:lstStyle>
            <a:lvl1pPr marL="0" algn="l">
              <a:lnSpc>
                <a:spcPct val="200000"/>
              </a:lnSpc>
              <a:spcBef>
                <a:spcPts val="1200"/>
              </a:spcBef>
              <a:defRPr lang="en-US" sz="4800" b="1" kern="1200" baseline="30000" dirty="0" smtClean="0">
                <a:solidFill>
                  <a:srgbClr val="4E5590"/>
                </a:solidFill>
                <a:latin typeface="+mn-lt"/>
                <a:ea typeface="+mn-ea"/>
                <a:cs typeface="Arial Bold" pitchFamily="34" charset="0"/>
              </a:defRPr>
            </a:lvl1pPr>
          </a:lstStyle>
          <a:p>
            <a:r>
              <a:rPr lang="en-US"/>
              <a:t>Click to edit Master title style</a:t>
            </a:r>
            <a:endParaRPr lang="en-US" dirty="0"/>
          </a:p>
        </p:txBody>
      </p:sp>
      <p:sp>
        <p:nvSpPr>
          <p:cNvPr id="4" name="Date Placeholder 3">
            <a:extLst/>
          </p:cNvPr>
          <p:cNvSpPr>
            <a:spLocks noGrp="1"/>
          </p:cNvSpPr>
          <p:nvPr>
            <p:ph type="dt" sz="half" idx="10"/>
          </p:nvPr>
        </p:nvSpPr>
        <p:spPr/>
        <p:txBody>
          <a:bodyPr/>
          <a:lstStyle>
            <a:lvl1pPr>
              <a:defRPr/>
            </a:lvl1pPr>
          </a:lstStyle>
          <a:p>
            <a:fld id="{1DA655D6-C2C4-433C-85E4-DE40433765D4}" type="datetimeFigureOut">
              <a:rPr lang="en-US" altLang="en-US"/>
              <a:pPr/>
              <a:t>7/24/2018</a:t>
            </a:fld>
            <a:endParaRPr lang="en-US" alt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fld id="{775D9AF5-7AA3-4E16-9987-F7978AD312A5}" type="slidenum">
              <a:rPr lang="en-US" altLang="en-US"/>
              <a:pPr/>
              <a:t>‹#›</a:t>
            </a:fld>
            <a:endParaRPr lang="en-US" altLang="en-US"/>
          </a:p>
        </p:txBody>
      </p:sp>
    </p:spTree>
    <p:extLst>
      <p:ext uri="{BB962C8B-B14F-4D97-AF65-F5344CB8AC3E}">
        <p14:creationId xmlns:p14="http://schemas.microsoft.com/office/powerpoint/2010/main" val="27881175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9538" y="1690688"/>
            <a:ext cx="3954462"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SP MASTER LOGO 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228600"/>
            <a:ext cx="1600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3"/>
          </p:nvPr>
        </p:nvSpPr>
        <p:spPr>
          <a:xfrm>
            <a:off x="500062" y="1279393"/>
            <a:ext cx="4720010" cy="1388048"/>
          </a:xfrm>
        </p:spPr>
        <p:txBody>
          <a:bodyPr>
            <a:noAutofit/>
          </a:bodyPr>
          <a:lstStyle>
            <a:lvl1pPr marL="0" indent="0">
              <a:buNone/>
              <a:defRPr lang="en-US" sz="4200" b="1" kern="1200" spc="-150" dirty="0" smtClean="0">
                <a:solidFill>
                  <a:srgbClr val="4E5590"/>
                </a:solidFill>
                <a:latin typeface="Arial Bold"/>
                <a:ea typeface="+mn-ea"/>
                <a:cs typeface="Arial Bold"/>
              </a:defRPr>
            </a:lvl1pPr>
          </a:lstStyle>
          <a:p>
            <a:pPr lvl="0"/>
            <a:r>
              <a:rPr lang="en-US"/>
              <a:t>Click to edit Master text styles</a:t>
            </a:r>
          </a:p>
        </p:txBody>
      </p:sp>
      <p:sp>
        <p:nvSpPr>
          <p:cNvPr id="13" name="Text Placeholder 12"/>
          <p:cNvSpPr>
            <a:spLocks noGrp="1"/>
          </p:cNvSpPr>
          <p:nvPr>
            <p:ph type="body" sz="quarter" idx="14"/>
          </p:nvPr>
        </p:nvSpPr>
        <p:spPr>
          <a:xfrm>
            <a:off x="500063" y="2643188"/>
            <a:ext cx="4720009" cy="3571875"/>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p:cNvPr>
          <p:cNvSpPr>
            <a:spLocks noGrp="1"/>
          </p:cNvSpPr>
          <p:nvPr>
            <p:ph type="dt" sz="half" idx="15"/>
          </p:nvPr>
        </p:nvSpPr>
        <p:spPr/>
        <p:txBody>
          <a:bodyPr/>
          <a:lstStyle>
            <a:lvl1pPr>
              <a:defRPr/>
            </a:lvl1pPr>
          </a:lstStyle>
          <a:p>
            <a:fld id="{50729FBB-8DF9-4C4E-AB0B-940F9A52A9F0}" type="datetimeFigureOut">
              <a:rPr lang="en-US" altLang="en-US"/>
              <a:pPr/>
              <a:t>7/24/2018</a:t>
            </a:fld>
            <a:endParaRPr lang="en-US" altLang="en-US"/>
          </a:p>
        </p:txBody>
      </p:sp>
      <p:sp>
        <p:nvSpPr>
          <p:cNvPr id="7" name="Footer Placeholder 5">
            <a:extLst/>
          </p:cNvPr>
          <p:cNvSpPr>
            <a:spLocks noGrp="1"/>
          </p:cNvSpPr>
          <p:nvPr>
            <p:ph type="ftr" sz="quarter" idx="16"/>
          </p:nvPr>
        </p:nvSpPr>
        <p:spPr/>
        <p:txBody>
          <a:bodyPr/>
          <a:lstStyle>
            <a:lvl1pPr>
              <a:defRPr/>
            </a:lvl1pPr>
          </a:lstStyle>
          <a:p>
            <a:pPr>
              <a:defRPr/>
            </a:pPr>
            <a:endParaRPr lang="en-US"/>
          </a:p>
        </p:txBody>
      </p:sp>
      <p:sp>
        <p:nvSpPr>
          <p:cNvPr id="8" name="Slide Number Placeholder 6">
            <a:extLst/>
          </p:cNvPr>
          <p:cNvSpPr>
            <a:spLocks noGrp="1"/>
          </p:cNvSpPr>
          <p:nvPr>
            <p:ph type="sldNum" sz="quarter" idx="17"/>
          </p:nvPr>
        </p:nvSpPr>
        <p:spPr/>
        <p:txBody>
          <a:bodyPr/>
          <a:lstStyle>
            <a:lvl1pPr>
              <a:defRPr/>
            </a:lvl1pPr>
          </a:lstStyle>
          <a:p>
            <a:fld id="{81F35C86-D910-4EAD-87BB-22E108BB422A}" type="slidenum">
              <a:rPr lang="en-US" altLang="en-US"/>
              <a:pPr/>
              <a:t>‹#›</a:t>
            </a:fld>
            <a:endParaRPr lang="en-US" altLang="en-US"/>
          </a:p>
        </p:txBody>
      </p:sp>
    </p:spTree>
    <p:extLst>
      <p:ext uri="{BB962C8B-B14F-4D97-AF65-F5344CB8AC3E}">
        <p14:creationId xmlns:p14="http://schemas.microsoft.com/office/powerpoint/2010/main" val="36765295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 list with shapes">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7175" y="-603250"/>
            <a:ext cx="7254875" cy="984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SP MASTER LOGO 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152400"/>
            <a:ext cx="1600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457200" y="3230563"/>
            <a:ext cx="8229600" cy="2698768"/>
          </a:xfrm>
        </p:spPr>
        <p:txBody>
          <a:bodyPr/>
          <a:lstStyle/>
          <a:p>
            <a:pPr lvl="0"/>
            <a:r>
              <a:rPr lang="en-US"/>
              <a:t>Click to edit Master text styles</a:t>
            </a:r>
          </a:p>
        </p:txBody>
      </p:sp>
      <p:sp>
        <p:nvSpPr>
          <p:cNvPr id="11" name="Title 1"/>
          <p:cNvSpPr>
            <a:spLocks noGrp="1"/>
          </p:cNvSpPr>
          <p:nvPr>
            <p:ph type="title"/>
          </p:nvPr>
        </p:nvSpPr>
        <p:spPr>
          <a:xfrm>
            <a:off x="457200" y="1905000"/>
            <a:ext cx="8229600" cy="1143000"/>
          </a:xfrm>
        </p:spPr>
        <p:txBody>
          <a:bodyPr>
            <a:normAutofit/>
          </a:bodyPr>
          <a:lstStyle>
            <a:lvl1pPr algn="l" defTabSz="914400" rtl="0" eaLnBrk="1" latinLnBrk="0" hangingPunct="1">
              <a:spcBef>
                <a:spcPct val="0"/>
              </a:spcBef>
              <a:buNone/>
              <a:defRPr lang="en-US" sz="4200" b="1" kern="1200" spc="-150" dirty="0">
                <a:solidFill>
                  <a:srgbClr val="4E5590"/>
                </a:solidFill>
                <a:latin typeface="Arial Bold" pitchFamily="34" charset="0"/>
                <a:ea typeface="+mn-ea"/>
                <a:cs typeface="Arial Bold" pitchFamily="34" charset="0"/>
              </a:defRPr>
            </a:lvl1pPr>
          </a:lstStyle>
          <a:p>
            <a:r>
              <a:rPr lang="en-US"/>
              <a:t>Click to edit Master title style</a:t>
            </a:r>
            <a:endParaRPr lang="en-US" dirty="0"/>
          </a:p>
        </p:txBody>
      </p:sp>
      <p:sp>
        <p:nvSpPr>
          <p:cNvPr id="6" name="Date Placeholder 6">
            <a:extLst/>
          </p:cNvPr>
          <p:cNvSpPr>
            <a:spLocks noGrp="1"/>
          </p:cNvSpPr>
          <p:nvPr>
            <p:ph type="dt" sz="half" idx="10"/>
          </p:nvPr>
        </p:nvSpPr>
        <p:spPr/>
        <p:txBody>
          <a:bodyPr/>
          <a:lstStyle>
            <a:lvl1pPr>
              <a:defRPr/>
            </a:lvl1pPr>
          </a:lstStyle>
          <a:p>
            <a:fld id="{0CC8C885-F14B-4BED-9F61-2E5382249EF7}" type="datetimeFigureOut">
              <a:rPr lang="en-US" altLang="en-US"/>
              <a:pPr/>
              <a:t>7/24/2018</a:t>
            </a:fld>
            <a:endParaRPr lang="en-US" altLang="en-US"/>
          </a:p>
        </p:txBody>
      </p:sp>
      <p:sp>
        <p:nvSpPr>
          <p:cNvPr id="7" name="Footer Placeholder 7">
            <a:extLst/>
          </p:cNvPr>
          <p:cNvSpPr>
            <a:spLocks noGrp="1"/>
          </p:cNvSpPr>
          <p:nvPr>
            <p:ph type="ftr" sz="quarter" idx="11"/>
          </p:nvPr>
        </p:nvSpPr>
        <p:spPr/>
        <p:txBody>
          <a:bodyPr/>
          <a:lstStyle>
            <a:lvl1pPr>
              <a:defRPr/>
            </a:lvl1pPr>
          </a:lstStyle>
          <a:p>
            <a:pPr>
              <a:defRPr/>
            </a:pPr>
            <a:endParaRPr lang="en-US"/>
          </a:p>
        </p:txBody>
      </p:sp>
      <p:sp>
        <p:nvSpPr>
          <p:cNvPr id="8" name="Slide Number Placeholder 8">
            <a:extLst/>
          </p:cNvPr>
          <p:cNvSpPr>
            <a:spLocks noGrp="1"/>
          </p:cNvSpPr>
          <p:nvPr>
            <p:ph type="sldNum" sz="quarter" idx="12"/>
          </p:nvPr>
        </p:nvSpPr>
        <p:spPr/>
        <p:txBody>
          <a:bodyPr/>
          <a:lstStyle>
            <a:lvl1pPr>
              <a:defRPr/>
            </a:lvl1pPr>
          </a:lstStyle>
          <a:p>
            <a:fld id="{83B1D40C-4E46-4EB1-9CAA-A99101C6C409}" type="slidenum">
              <a:rPr lang="en-US" altLang="en-US"/>
              <a:pPr/>
              <a:t>‹#›</a:t>
            </a:fld>
            <a:endParaRPr lang="en-US" altLang="en-US"/>
          </a:p>
        </p:txBody>
      </p:sp>
    </p:spTree>
    <p:extLst>
      <p:ext uri="{BB962C8B-B14F-4D97-AF65-F5344CB8AC3E}">
        <p14:creationId xmlns:p14="http://schemas.microsoft.com/office/powerpoint/2010/main" val="5577404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pic>
        <p:nvPicPr>
          <p:cNvPr id="2" name="Picture 7" descr="CSP MASTER LOGO 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152400"/>
            <a:ext cx="1600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0" y="152400"/>
            <a:ext cx="7329488" cy="102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2">
            <a:extLst/>
          </p:cNvPr>
          <p:cNvSpPr>
            <a:spLocks noGrp="1"/>
          </p:cNvSpPr>
          <p:nvPr>
            <p:ph type="dt" sz="half" idx="10"/>
          </p:nvPr>
        </p:nvSpPr>
        <p:spPr/>
        <p:txBody>
          <a:bodyPr/>
          <a:lstStyle>
            <a:lvl1pPr>
              <a:defRPr/>
            </a:lvl1pPr>
          </a:lstStyle>
          <a:p>
            <a:fld id="{B01BC4FE-B515-44B4-AFF7-0488B99BC1CD}" type="datetimeFigureOut">
              <a:rPr lang="en-US" altLang="en-US"/>
              <a:pPr/>
              <a:t>7/24/2018</a:t>
            </a:fld>
            <a:endParaRPr lang="en-US" altLang="en-US"/>
          </a:p>
        </p:txBody>
      </p:sp>
      <p:sp>
        <p:nvSpPr>
          <p:cNvPr id="5" name="Footer Placeholder 3">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p:cNvPr>
          <p:cNvSpPr>
            <a:spLocks noGrp="1"/>
          </p:cNvSpPr>
          <p:nvPr>
            <p:ph type="sldNum" sz="quarter" idx="12"/>
          </p:nvPr>
        </p:nvSpPr>
        <p:spPr/>
        <p:txBody>
          <a:bodyPr/>
          <a:lstStyle>
            <a:lvl1pPr>
              <a:defRPr/>
            </a:lvl1pPr>
          </a:lstStyle>
          <a:p>
            <a:fld id="{56A54B99-D853-45B2-B15D-033C0AB39815}" type="slidenum">
              <a:rPr lang="en-US" altLang="en-US"/>
              <a:pPr/>
              <a:t>‹#›</a:t>
            </a:fld>
            <a:endParaRPr lang="en-US" altLang="en-US"/>
          </a:p>
        </p:txBody>
      </p:sp>
    </p:spTree>
    <p:extLst>
      <p:ext uri="{BB962C8B-B14F-4D97-AF65-F5344CB8AC3E}">
        <p14:creationId xmlns:p14="http://schemas.microsoft.com/office/powerpoint/2010/main" val="28181330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llet list with large csp logo">
    <p:spTree>
      <p:nvGrpSpPr>
        <p:cNvPr id="1" name=""/>
        <p:cNvGrpSpPr/>
        <p:nvPr/>
      </p:nvGrpSpPr>
      <p:grpSpPr>
        <a:xfrm>
          <a:off x="0" y="0"/>
          <a:ext cx="0" cy="0"/>
          <a:chOff x="0" y="0"/>
          <a:chExt cx="0" cy="0"/>
        </a:xfrm>
      </p:grpSpPr>
      <p:pic>
        <p:nvPicPr>
          <p:cNvPr id="3" name="Picture 7" descr="CSP MASTER LOGO 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228600"/>
            <a:ext cx="42672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3"/>
          </p:nvPr>
        </p:nvSpPr>
        <p:spPr>
          <a:xfrm>
            <a:off x="571472" y="2928938"/>
            <a:ext cx="8072494" cy="264318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1">
            <a:extLst/>
          </p:cNvPr>
          <p:cNvSpPr>
            <a:spLocks noGrp="1"/>
          </p:cNvSpPr>
          <p:nvPr>
            <p:ph type="dt" sz="half" idx="14"/>
          </p:nvPr>
        </p:nvSpPr>
        <p:spPr/>
        <p:txBody>
          <a:bodyPr/>
          <a:lstStyle>
            <a:lvl1pPr>
              <a:defRPr/>
            </a:lvl1pPr>
          </a:lstStyle>
          <a:p>
            <a:fld id="{DEC2CEA2-82B5-4426-8ED4-D2808044F8E7}" type="datetimeFigureOut">
              <a:rPr lang="en-US" altLang="en-US"/>
              <a:pPr/>
              <a:t>7/24/2018</a:t>
            </a:fld>
            <a:endParaRPr lang="en-US" altLang="en-US"/>
          </a:p>
        </p:txBody>
      </p:sp>
      <p:sp>
        <p:nvSpPr>
          <p:cNvPr id="5" name="Footer Placeholder 2">
            <a:extLst/>
          </p:cNvPr>
          <p:cNvSpPr>
            <a:spLocks noGrp="1"/>
          </p:cNvSpPr>
          <p:nvPr>
            <p:ph type="ftr" sz="quarter" idx="15"/>
          </p:nvPr>
        </p:nvSpPr>
        <p:spPr/>
        <p:txBody>
          <a:bodyPr/>
          <a:lstStyle>
            <a:lvl1pPr>
              <a:defRPr/>
            </a:lvl1pPr>
          </a:lstStyle>
          <a:p>
            <a:pPr>
              <a:defRPr/>
            </a:pPr>
            <a:endParaRPr lang="en-US"/>
          </a:p>
        </p:txBody>
      </p:sp>
      <p:sp>
        <p:nvSpPr>
          <p:cNvPr id="6" name="Slide Number Placeholder 3">
            <a:extLst/>
          </p:cNvPr>
          <p:cNvSpPr>
            <a:spLocks noGrp="1"/>
          </p:cNvSpPr>
          <p:nvPr>
            <p:ph type="sldNum" sz="quarter" idx="16"/>
          </p:nvPr>
        </p:nvSpPr>
        <p:spPr/>
        <p:txBody>
          <a:bodyPr/>
          <a:lstStyle>
            <a:lvl1pPr>
              <a:defRPr/>
            </a:lvl1pPr>
          </a:lstStyle>
          <a:p>
            <a:fld id="{93C65A12-2B37-49AB-8458-67171DBD831F}" type="slidenum">
              <a:rPr lang="en-US" altLang="en-US"/>
              <a:pPr/>
              <a:t>‹#›</a:t>
            </a:fld>
            <a:endParaRPr lang="en-US" altLang="en-US"/>
          </a:p>
        </p:txBody>
      </p:sp>
    </p:spTree>
    <p:extLst>
      <p:ext uri="{BB962C8B-B14F-4D97-AF65-F5344CB8AC3E}">
        <p14:creationId xmlns:p14="http://schemas.microsoft.com/office/powerpoint/2010/main" val="9700645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hysio works">
    <p:spTree>
      <p:nvGrpSpPr>
        <p:cNvPr id="1" name=""/>
        <p:cNvGrpSpPr/>
        <p:nvPr/>
      </p:nvGrpSpPr>
      <p:grpSpPr>
        <a:xfrm>
          <a:off x="0" y="0"/>
          <a:ext cx="0" cy="0"/>
          <a:chOff x="0" y="0"/>
          <a:chExt cx="0" cy="0"/>
        </a:xfrm>
      </p:grpSpPr>
      <p:pic>
        <p:nvPicPr>
          <p:cNvPr id="2" name="Picture 7" descr="CSP MASTER LOGO 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152400"/>
            <a:ext cx="1600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2938" y="1512888"/>
            <a:ext cx="53086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4">
            <a:extLst/>
          </p:cNvPr>
          <p:cNvSpPr>
            <a:spLocks noGrp="1"/>
          </p:cNvSpPr>
          <p:nvPr>
            <p:ph type="dt" sz="half" idx="10"/>
          </p:nvPr>
        </p:nvSpPr>
        <p:spPr/>
        <p:txBody>
          <a:bodyPr/>
          <a:lstStyle>
            <a:lvl1pPr>
              <a:defRPr/>
            </a:lvl1pPr>
          </a:lstStyle>
          <a:p>
            <a:fld id="{1EAB524E-BF59-4EE2-9138-946637CEDE99}" type="datetimeFigureOut">
              <a:rPr lang="en-US" altLang="en-US"/>
              <a:pPr/>
              <a:t>7/24/2018</a:t>
            </a:fld>
            <a:endParaRPr lang="en-US" altLang="en-US"/>
          </a:p>
        </p:txBody>
      </p:sp>
      <p:sp>
        <p:nvSpPr>
          <p:cNvPr id="5" name="Footer Placeholder 5">
            <a:extLst/>
          </p:cNvPr>
          <p:cNvSpPr>
            <a:spLocks noGrp="1"/>
          </p:cNvSpPr>
          <p:nvPr>
            <p:ph type="ftr" sz="quarter" idx="11"/>
          </p:nvPr>
        </p:nvSpPr>
        <p:spPr/>
        <p:txBody>
          <a:bodyPr/>
          <a:lstStyle>
            <a:lvl1pPr>
              <a:defRPr/>
            </a:lvl1pPr>
          </a:lstStyle>
          <a:p>
            <a:pPr>
              <a:defRPr/>
            </a:pPr>
            <a:endParaRPr lang="en-US"/>
          </a:p>
        </p:txBody>
      </p:sp>
      <p:sp>
        <p:nvSpPr>
          <p:cNvPr id="6" name="Slide Number Placeholder 6">
            <a:extLst/>
          </p:cNvPr>
          <p:cNvSpPr>
            <a:spLocks noGrp="1"/>
          </p:cNvSpPr>
          <p:nvPr>
            <p:ph type="sldNum" sz="quarter" idx="12"/>
          </p:nvPr>
        </p:nvSpPr>
        <p:spPr/>
        <p:txBody>
          <a:bodyPr/>
          <a:lstStyle>
            <a:lvl1pPr>
              <a:defRPr/>
            </a:lvl1pPr>
          </a:lstStyle>
          <a:p>
            <a:fld id="{3BB1E29B-9BBD-4143-840B-8FBAD721378D}" type="slidenum">
              <a:rPr lang="en-US" altLang="en-US"/>
              <a:pPr/>
              <a:t>‹#›</a:t>
            </a:fld>
            <a:endParaRPr lang="en-US" altLang="en-US"/>
          </a:p>
        </p:txBody>
      </p:sp>
    </p:spTree>
    <p:extLst>
      <p:ext uri="{BB962C8B-B14F-4D97-AF65-F5344CB8AC3E}">
        <p14:creationId xmlns:p14="http://schemas.microsoft.com/office/powerpoint/2010/main" val="16523687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9125" y="720725"/>
            <a:ext cx="8382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CSP MASTER LOGO 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228600"/>
            <a:ext cx="1600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4">
            <a:extLst/>
          </p:cNvPr>
          <p:cNvSpPr>
            <a:spLocks noGrp="1"/>
          </p:cNvSpPr>
          <p:nvPr>
            <p:ph type="dt" sz="half" idx="10"/>
          </p:nvPr>
        </p:nvSpPr>
        <p:spPr/>
        <p:txBody>
          <a:bodyPr/>
          <a:lstStyle>
            <a:lvl1pPr>
              <a:defRPr/>
            </a:lvl1pPr>
          </a:lstStyle>
          <a:p>
            <a:fld id="{05127906-9589-4007-834B-86EEC6F61DCF}" type="datetimeFigureOut">
              <a:rPr lang="en-US" altLang="en-US"/>
              <a:pPr/>
              <a:t>7/24/2018</a:t>
            </a:fld>
            <a:endParaRPr lang="en-US" altLang="en-US"/>
          </a:p>
        </p:txBody>
      </p:sp>
      <p:sp>
        <p:nvSpPr>
          <p:cNvPr id="5" name="Footer Placeholder 5">
            <a:extLst/>
          </p:cNvPr>
          <p:cNvSpPr>
            <a:spLocks noGrp="1"/>
          </p:cNvSpPr>
          <p:nvPr>
            <p:ph type="ftr" sz="quarter" idx="11"/>
          </p:nvPr>
        </p:nvSpPr>
        <p:spPr/>
        <p:txBody>
          <a:bodyPr/>
          <a:lstStyle>
            <a:lvl1pPr>
              <a:defRPr/>
            </a:lvl1pPr>
          </a:lstStyle>
          <a:p>
            <a:pPr>
              <a:defRPr/>
            </a:pPr>
            <a:endParaRPr lang="en-US"/>
          </a:p>
        </p:txBody>
      </p:sp>
      <p:sp>
        <p:nvSpPr>
          <p:cNvPr id="6" name="Slide Number Placeholder 6">
            <a:extLst/>
          </p:cNvPr>
          <p:cNvSpPr>
            <a:spLocks noGrp="1"/>
          </p:cNvSpPr>
          <p:nvPr>
            <p:ph type="sldNum" sz="quarter" idx="12"/>
          </p:nvPr>
        </p:nvSpPr>
        <p:spPr/>
        <p:txBody>
          <a:bodyPr/>
          <a:lstStyle>
            <a:lvl1pPr>
              <a:defRPr/>
            </a:lvl1pPr>
          </a:lstStyle>
          <a:p>
            <a:fld id="{1950DB11-B740-4CE0-BBED-90C4DEACCF6F}" type="slidenum">
              <a:rPr lang="en-US" altLang="en-US"/>
              <a:pPr/>
              <a:t>‹#›</a:t>
            </a:fld>
            <a:endParaRPr lang="en-US" altLang="en-US"/>
          </a:p>
        </p:txBody>
      </p:sp>
    </p:spTree>
    <p:extLst>
      <p:ext uri="{BB962C8B-B14F-4D97-AF65-F5344CB8AC3E}">
        <p14:creationId xmlns:p14="http://schemas.microsoft.com/office/powerpoint/2010/main" val="26123690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ullet list with web address">
    <p:spTree>
      <p:nvGrpSpPr>
        <p:cNvPr id="1" name=""/>
        <p:cNvGrpSpPr/>
        <p:nvPr/>
      </p:nvGrpSpPr>
      <p:grpSpPr>
        <a:xfrm>
          <a:off x="0" y="0"/>
          <a:ext cx="0" cy="0"/>
          <a:chOff x="0" y="0"/>
          <a:chExt cx="0" cy="0"/>
        </a:xfrm>
      </p:grpSpPr>
      <p:pic>
        <p:nvPicPr>
          <p:cNvPr id="3" name="Picture 7" descr="CSP MASTER LOGO 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228600"/>
            <a:ext cx="32877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p:cNvPr>
          <p:cNvSpPr txBox="1">
            <a:spLocks/>
          </p:cNvSpPr>
          <p:nvPr userDrawn="1"/>
        </p:nvSpPr>
        <p:spPr bwMode="auto">
          <a:xfrm>
            <a:off x="4114800" y="5410200"/>
            <a:ext cx="67056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7200" b="1" baseline="30000">
                <a:solidFill>
                  <a:srgbClr val="4E5590"/>
                </a:solidFill>
                <a:ea typeface="+mn-ea"/>
              </a:rPr>
              <a:t>www.csp.org.uk</a:t>
            </a:r>
          </a:p>
        </p:txBody>
      </p:sp>
      <p:sp>
        <p:nvSpPr>
          <p:cNvPr id="14" name="Content Placeholder 13"/>
          <p:cNvSpPr>
            <a:spLocks noGrp="1"/>
          </p:cNvSpPr>
          <p:nvPr>
            <p:ph sz="quarter" idx="13"/>
          </p:nvPr>
        </p:nvSpPr>
        <p:spPr>
          <a:xfrm>
            <a:off x="642938" y="2286000"/>
            <a:ext cx="7858125" cy="314325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p:cNvPr>
          <p:cNvSpPr>
            <a:spLocks noGrp="1"/>
          </p:cNvSpPr>
          <p:nvPr>
            <p:ph type="dt" sz="half" idx="14"/>
          </p:nvPr>
        </p:nvSpPr>
        <p:spPr/>
        <p:txBody>
          <a:bodyPr/>
          <a:lstStyle>
            <a:lvl1pPr>
              <a:defRPr/>
            </a:lvl1pPr>
          </a:lstStyle>
          <a:p>
            <a:fld id="{19A3C7CE-BE1B-41A3-852A-EF7B32288061}" type="datetimeFigureOut">
              <a:rPr lang="en-US" altLang="en-US"/>
              <a:pPr/>
              <a:t>7/24/2018</a:t>
            </a:fld>
            <a:endParaRPr lang="en-US" altLang="en-US"/>
          </a:p>
        </p:txBody>
      </p:sp>
      <p:sp>
        <p:nvSpPr>
          <p:cNvPr id="6" name="Footer Placeholder 4">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p:cNvPr>
          <p:cNvSpPr>
            <a:spLocks noGrp="1"/>
          </p:cNvSpPr>
          <p:nvPr>
            <p:ph type="sldNum" sz="quarter" idx="16"/>
          </p:nvPr>
        </p:nvSpPr>
        <p:spPr/>
        <p:txBody>
          <a:bodyPr/>
          <a:lstStyle>
            <a:lvl1pPr>
              <a:defRPr/>
            </a:lvl1pPr>
          </a:lstStyle>
          <a:p>
            <a:fld id="{A78220A1-8AB0-47D9-8BFF-7515A8AB7974}" type="slidenum">
              <a:rPr lang="en-US" altLang="en-US"/>
              <a:pPr/>
              <a:t>‹#›</a:t>
            </a:fld>
            <a:endParaRPr lang="en-US" altLang="en-US"/>
          </a:p>
        </p:txBody>
      </p:sp>
    </p:spTree>
    <p:extLst>
      <p:ext uri="{BB962C8B-B14F-4D97-AF65-F5344CB8AC3E}">
        <p14:creationId xmlns:p14="http://schemas.microsoft.com/office/powerpoint/2010/main" val="11880820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ogo in middle">
    <p:spTree>
      <p:nvGrpSpPr>
        <p:cNvPr id="1" name=""/>
        <p:cNvGrpSpPr/>
        <p:nvPr/>
      </p:nvGrpSpPr>
      <p:grpSpPr>
        <a:xfrm>
          <a:off x="0" y="0"/>
          <a:ext cx="0" cy="0"/>
          <a:chOff x="0" y="0"/>
          <a:chExt cx="0" cy="0"/>
        </a:xfrm>
      </p:grpSpPr>
      <p:pic>
        <p:nvPicPr>
          <p:cNvPr id="2" name="Picture 7" descr="CSP MASTER LOGO 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3600" y="1752600"/>
            <a:ext cx="47355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p:cNvPr>
          <p:cNvSpPr>
            <a:spLocks noGrp="1"/>
          </p:cNvSpPr>
          <p:nvPr>
            <p:ph type="dt" sz="half" idx="10"/>
          </p:nvPr>
        </p:nvSpPr>
        <p:spPr/>
        <p:txBody>
          <a:bodyPr/>
          <a:lstStyle>
            <a:lvl1pPr>
              <a:defRPr/>
            </a:lvl1pPr>
          </a:lstStyle>
          <a:p>
            <a:fld id="{7A36B321-EA81-413B-93BE-EFF9D2CD77A2}" type="datetimeFigureOut">
              <a:rPr lang="en-US" altLang="en-US"/>
              <a:pPr/>
              <a:t>7/24/2018</a:t>
            </a:fld>
            <a:endParaRPr lang="en-US" altLang="en-US"/>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fld id="{0704C901-33D7-4AB3-ADA2-81F232B33C14}" type="slidenum">
              <a:rPr lang="en-US" altLang="en-US"/>
              <a:pPr/>
              <a:t>‹#›</a:t>
            </a:fld>
            <a:endParaRPr lang="en-US" altLang="en-US"/>
          </a:p>
        </p:txBody>
      </p:sp>
    </p:spTree>
    <p:extLst>
      <p:ext uri="{BB962C8B-B14F-4D97-AF65-F5344CB8AC3E}">
        <p14:creationId xmlns:p14="http://schemas.microsoft.com/office/powerpoint/2010/main" val="265899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228600" y="152400"/>
            <a:ext cx="1600200" cy="927075"/>
          </a:xfrm>
          <a:prstGeom prst="rect">
            <a:avLst/>
          </a:prstGeom>
        </p:spPr>
      </p:pic>
      <p:pic>
        <p:nvPicPr>
          <p:cNvPr id="8" name="Picture 7"/>
          <p:cNvPicPr>
            <a:picLocks noChangeAspect="1"/>
          </p:cNvPicPr>
          <p:nvPr userDrawn="1"/>
        </p:nvPicPr>
        <p:blipFill>
          <a:blip r:embed="rId3" cstate="print"/>
          <a:stretch>
            <a:fillRect/>
          </a:stretch>
        </p:blipFill>
        <p:spPr>
          <a:xfrm>
            <a:off x="1524000" y="152400"/>
            <a:ext cx="7329714" cy="10261600"/>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p:cNvPr>
          <p:cNvSpPr>
            <a:spLocks noGrp="1"/>
          </p:cNvSpPr>
          <p:nvPr>
            <p:ph type="dt" sz="half" idx="10"/>
          </p:nvPr>
        </p:nvSpPr>
        <p:spPr/>
        <p:txBody>
          <a:bodyPr/>
          <a:lstStyle>
            <a:lvl1pPr>
              <a:defRPr/>
            </a:lvl1pPr>
          </a:lstStyle>
          <a:p>
            <a:fld id="{FDCE67E0-9245-4D25-A32F-256D96DB94D8}" type="datetimeFigureOut">
              <a:rPr lang="en-US" altLang="en-US"/>
              <a:pPr/>
              <a:t>7/24/2018</a:t>
            </a:fld>
            <a:endParaRPr lang="en-US" alt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fld id="{353B68F9-FA5E-42DA-B973-90D995D6CD5B}" type="slidenum">
              <a:rPr lang="en-US" altLang="en-US"/>
              <a:pPr/>
              <a:t>‹#›</a:t>
            </a:fld>
            <a:endParaRPr lang="en-US" altLang="en-US"/>
          </a:p>
        </p:txBody>
      </p:sp>
    </p:spTree>
    <p:extLst>
      <p:ext uri="{BB962C8B-B14F-4D97-AF65-F5344CB8AC3E}">
        <p14:creationId xmlns:p14="http://schemas.microsoft.com/office/powerpoint/2010/main" val="8506097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Date Placeholder 3"/>
          <p:cNvSpPr txBox="1">
            <a:spLocks/>
          </p:cNvSpPr>
          <p:nvPr userDrawn="1"/>
        </p:nvSpPr>
        <p:spPr>
          <a:xfrm>
            <a:off x="65088" y="6164263"/>
            <a:ext cx="642937" cy="357187"/>
          </a:xfrm>
          <a:prstGeom prst="rect">
            <a:avLst/>
          </a:prstGeom>
        </p:spPr>
        <p:txBody>
          <a:bodyPr/>
          <a:lstStyle>
            <a:lvl1pPr algn="r">
              <a:lnSpc>
                <a:spcPts val="700"/>
              </a:lnSpc>
              <a:defRPr sz="800" baseline="0" dirty="0" smtClean="0">
                <a:solidFill>
                  <a:schemeClr val="bg1"/>
                </a:solidFill>
                <a:latin typeface="Trebuchet MS" pitchFamily="34" charset="0"/>
              </a:defRPr>
            </a:lvl1pPr>
          </a:lstStyle>
          <a:p>
            <a:pPr>
              <a:defRPr/>
            </a:pPr>
            <a:r>
              <a:rPr lang="en-US">
                <a:ea typeface="+mn-ea"/>
                <a:cs typeface="Arial" charset="0"/>
              </a:rPr>
              <a:t>22nd March 2010</a:t>
            </a:r>
            <a:endParaRPr lang="en-GB">
              <a:ea typeface="+mn-ea"/>
              <a:cs typeface="Arial" charset="0"/>
            </a:endParaRPr>
          </a:p>
        </p:txBody>
      </p:sp>
      <p:sp>
        <p:nvSpPr>
          <p:cNvPr id="3" name="Footer Placeholder 4"/>
          <p:cNvSpPr txBox="1">
            <a:spLocks/>
          </p:cNvSpPr>
          <p:nvPr userDrawn="1"/>
        </p:nvSpPr>
        <p:spPr>
          <a:xfrm>
            <a:off x="714375" y="6145213"/>
            <a:ext cx="3643313" cy="400050"/>
          </a:xfrm>
          <a:prstGeom prst="rect">
            <a:avLst/>
          </a:prstGeom>
        </p:spPr>
        <p:txBody>
          <a:bodyPr lIns="0" rIns="0">
            <a:spAutoFit/>
          </a:bodyPr>
          <a:lstStyle>
            <a:lvl1pPr algn="l">
              <a:lnSpc>
                <a:spcPts val="1200"/>
              </a:lnSpc>
              <a:defRPr b="1" baseline="0" dirty="0" smtClean="0">
                <a:solidFill>
                  <a:srgbClr val="3E3E3E"/>
                </a:solidFill>
                <a:latin typeface="Trebuchet MS" pitchFamily="34" charset="0"/>
              </a:defRPr>
            </a:lvl1pPr>
          </a:lstStyle>
          <a:p>
            <a:pPr>
              <a:defRPr/>
            </a:pPr>
            <a:r>
              <a:rPr lang="en-GB" sz="1200">
                <a:solidFill>
                  <a:srgbClr val="2D9ED7"/>
                </a:solidFill>
                <a:ea typeface="+mn-ea"/>
                <a:cs typeface="Arial" charset="0"/>
              </a:rPr>
              <a:t>DH Tender - Transforming Community Services</a:t>
            </a:r>
          </a:p>
          <a:p>
            <a:pPr>
              <a:defRPr/>
            </a:pPr>
            <a:r>
              <a:rPr lang="en-GB" sz="1200">
                <a:ea typeface="+mn-ea"/>
                <a:cs typeface="Arial" charset="0"/>
              </a:rPr>
              <a:t>Summary CV</a:t>
            </a:r>
          </a:p>
        </p:txBody>
      </p:sp>
      <p:sp>
        <p:nvSpPr>
          <p:cNvPr id="4" name="Slide Number Placeholder 5"/>
          <p:cNvSpPr txBox="1">
            <a:spLocks/>
          </p:cNvSpPr>
          <p:nvPr userDrawn="1"/>
        </p:nvSpPr>
        <p:spPr>
          <a:xfrm>
            <a:off x="4357688" y="6176963"/>
            <a:ext cx="857250" cy="428625"/>
          </a:xfrm>
          <a:prstGeom prst="rect">
            <a:avLst/>
          </a:prstGeom>
        </p:spPr>
        <p:txBody>
          <a:bodyPr/>
          <a:lstStyle>
            <a:lvl1pPr>
              <a:lnSpc>
                <a:spcPts val="1200"/>
              </a:lnSpc>
              <a:defRPr baseline="0" dirty="0" smtClean="0">
                <a:latin typeface="Trebuchet MS" pitchFamily="34" charset="0"/>
              </a:defRPr>
            </a:lvl1pPr>
          </a:lstStyle>
          <a:p>
            <a:pPr>
              <a:defRPr/>
            </a:pPr>
            <a:endParaRPr lang="en-GB">
              <a:ea typeface="+mn-ea"/>
              <a:cs typeface="Arial" charset="0"/>
            </a:endParaRPr>
          </a:p>
        </p:txBody>
      </p:sp>
      <p:sp>
        <p:nvSpPr>
          <p:cNvPr id="5" name="Rectangle 4"/>
          <p:cNvSpPr/>
          <p:nvPr userDrawn="1"/>
        </p:nvSpPr>
        <p:spPr>
          <a:xfrm>
            <a:off x="214313" y="6072188"/>
            <a:ext cx="4857750" cy="57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3139679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fld id="{3FED2DD2-2D62-4BD9-93F7-80E392152167}" type="datetimeFigureOut">
              <a:rPr lang="en-US" altLang="en-US"/>
              <a:pPr/>
              <a:t>7/24/2018</a:t>
            </a:fld>
            <a:endParaRPr lang="en-US" altLang="en-US"/>
          </a:p>
        </p:txBody>
      </p:sp>
      <p:sp>
        <p:nvSpPr>
          <p:cNvPr id="3" name="Footer Placeholder 4">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p:cNvPr>
          <p:cNvSpPr>
            <a:spLocks noGrp="1"/>
          </p:cNvSpPr>
          <p:nvPr>
            <p:ph type="sldNum" sz="quarter" idx="12"/>
          </p:nvPr>
        </p:nvSpPr>
        <p:spPr/>
        <p:txBody>
          <a:bodyPr/>
          <a:lstStyle>
            <a:lvl1pPr>
              <a:defRPr/>
            </a:lvl1pPr>
          </a:lstStyle>
          <a:p>
            <a:fld id="{3675D0CC-9F5A-4E37-A6D3-EA16B3BF50F1}" type="slidenum">
              <a:rPr lang="en-US" altLang="en-US"/>
              <a:pPr/>
              <a:t>‹#›</a:t>
            </a:fld>
            <a:endParaRPr lang="en-US" altLang="en-US"/>
          </a:p>
        </p:txBody>
      </p:sp>
    </p:spTree>
    <p:extLst>
      <p:ext uri="{BB962C8B-B14F-4D97-AF65-F5344CB8AC3E}">
        <p14:creationId xmlns:p14="http://schemas.microsoft.com/office/powerpoint/2010/main" val="12006328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2" name="Rectangle 1"/>
          <p:cNvSpPr/>
          <p:nvPr userDrawn="1"/>
        </p:nvSpPr>
        <p:spPr>
          <a:xfrm>
            <a:off x="7956550" y="549275"/>
            <a:ext cx="1008063" cy="3587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solidFill>
                <a:prstClr val="white"/>
              </a:solidFill>
            </a:endParaRPr>
          </a:p>
        </p:txBody>
      </p:sp>
    </p:spTree>
    <p:extLst>
      <p:ext uri="{BB962C8B-B14F-4D97-AF65-F5344CB8AC3E}">
        <p14:creationId xmlns:p14="http://schemas.microsoft.com/office/powerpoint/2010/main" val="19703221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6425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30"/>
            <a:ext cx="7772400" cy="679449"/>
          </a:xfrm>
          <a:prstGeom prst="rect">
            <a:avLst/>
          </a:prstGeom>
        </p:spPr>
        <p:txBody>
          <a:bodyPr/>
          <a:lstStyle>
            <a:lvl1pPr algn="l">
              <a:defRPr sz="3600" b="1">
                <a:solidFill>
                  <a:srgbClr val="A00054"/>
                </a:solidFill>
              </a:defRPr>
            </a:lvl1pPr>
          </a:lstStyle>
          <a:p>
            <a:r>
              <a:rPr lang="en-US" smtClean="0"/>
              <a:t>Click to edit Master title style</a:t>
            </a:r>
            <a:endParaRPr lang="en-US" dirty="0"/>
          </a:p>
        </p:txBody>
      </p:sp>
      <p:sp>
        <p:nvSpPr>
          <p:cNvPr id="10" name="Text Placeholder 7"/>
          <p:cNvSpPr>
            <a:spLocks noGrp="1"/>
          </p:cNvSpPr>
          <p:nvPr>
            <p:ph type="body" sz="quarter" idx="13"/>
          </p:nvPr>
        </p:nvSpPr>
        <p:spPr>
          <a:xfrm>
            <a:off x="457202" y="1954924"/>
            <a:ext cx="4619297" cy="3720662"/>
          </a:xfrm>
          <a:prstGeom prst="rect">
            <a:avLst/>
          </a:prstGeom>
        </p:spPr>
        <p:txBody>
          <a:bodyPr/>
          <a:lstStyle>
            <a:lvl1pPr marL="342891" indent="-342891">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Picture Placeholder 2"/>
          <p:cNvSpPr>
            <a:spLocks noGrp="1"/>
          </p:cNvSpPr>
          <p:nvPr>
            <p:ph type="pic" sz="quarter" idx="14"/>
          </p:nvPr>
        </p:nvSpPr>
        <p:spPr>
          <a:xfrm>
            <a:off x="5218115" y="1954213"/>
            <a:ext cx="3673475" cy="3721100"/>
          </a:xfrm>
          <a:prstGeom prst="rect">
            <a:avLst/>
          </a:prstGeom>
        </p:spPr>
        <p:txBody>
          <a:bodyPr/>
          <a:lstStyle>
            <a:lvl1pPr marL="0" indent="0" algn="ctr">
              <a:buNone/>
              <a:defRPr sz="2400"/>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2016710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30"/>
            <a:ext cx="7772400" cy="679449"/>
          </a:xfrm>
          <a:prstGeom prst="rect">
            <a:avLst/>
          </a:prstGeom>
        </p:spPr>
        <p:txBody>
          <a:bodyPr/>
          <a:lstStyle>
            <a:lvl1pPr algn="l">
              <a:defRPr sz="3600" b="1" baseline="0">
                <a:solidFill>
                  <a:srgbClr val="A00054"/>
                </a:solidFill>
              </a:defRPr>
            </a:lvl1pPr>
          </a:lstStyle>
          <a:p>
            <a:r>
              <a:rPr lang="en-US" smtClean="0"/>
              <a:t>Click to edit Master title style</a:t>
            </a:r>
            <a:endParaRPr lang="en-US" dirty="0"/>
          </a:p>
        </p:txBody>
      </p:sp>
      <p:sp>
        <p:nvSpPr>
          <p:cNvPr id="10" name="Text Placeholder 7"/>
          <p:cNvSpPr>
            <a:spLocks noGrp="1"/>
          </p:cNvSpPr>
          <p:nvPr>
            <p:ph type="body" sz="quarter" idx="13"/>
          </p:nvPr>
        </p:nvSpPr>
        <p:spPr>
          <a:xfrm>
            <a:off x="457202"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1952164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a:extLst/>
          </p:cNvPr>
          <p:cNvSpPr>
            <a:spLocks noGrp="1"/>
          </p:cNvSpPr>
          <p:nvPr>
            <p:ph type="dt" sz="half" idx="10"/>
          </p:nvPr>
        </p:nvSpPr>
        <p:spPr/>
        <p:txBody>
          <a:bodyPr/>
          <a:lstStyle>
            <a:lvl1pPr>
              <a:defRPr/>
            </a:lvl1pPr>
          </a:lstStyle>
          <a:p>
            <a:fld id="{3B4ACDF4-E256-4B67-A7D8-43C3DFB10C89}" type="datetimeFigureOut">
              <a:rPr lang="en-US" altLang="en-US"/>
              <a:pPr/>
              <a:t>7/24/2018</a:t>
            </a:fld>
            <a:endParaRPr lang="en-US" altLang="en-US"/>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fld id="{7DB281F4-AFB0-447C-80E5-E65C46D70F2E}" type="slidenum">
              <a:rPr lang="en-US" altLang="en-US"/>
              <a:pPr/>
              <a:t>‹#›</a:t>
            </a:fld>
            <a:endParaRPr lang="en-US" altLang="en-US"/>
          </a:p>
        </p:txBody>
      </p:sp>
    </p:spTree>
    <p:extLst>
      <p:ext uri="{BB962C8B-B14F-4D97-AF65-F5344CB8AC3E}">
        <p14:creationId xmlns:p14="http://schemas.microsoft.com/office/powerpoint/2010/main" val="1786653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a:extLst/>
          </p:cNvPr>
          <p:cNvSpPr>
            <a:spLocks noGrp="1"/>
          </p:cNvSpPr>
          <p:nvPr>
            <p:ph type="dt" sz="half" idx="10"/>
          </p:nvPr>
        </p:nvSpPr>
        <p:spPr/>
        <p:txBody>
          <a:bodyPr/>
          <a:lstStyle>
            <a:lvl1pPr>
              <a:defRPr/>
            </a:lvl1pPr>
          </a:lstStyle>
          <a:p>
            <a:fld id="{FD63EC17-20CB-4594-A284-C0BECD28790B}" type="datetimeFigureOut">
              <a:rPr lang="en-US" altLang="en-US"/>
              <a:pPr/>
              <a:t>7/24/2018</a:t>
            </a:fld>
            <a:endParaRPr lang="en-US" alt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fld id="{2E65A082-C048-4901-B8CF-FDDA063EED41}" type="slidenum">
              <a:rPr lang="en-US" altLang="en-US"/>
              <a:pPr/>
              <a:t>‹#›</a:t>
            </a:fld>
            <a:endParaRPr lang="en-US" altLang="en-US"/>
          </a:p>
        </p:txBody>
      </p:sp>
    </p:spTree>
    <p:extLst>
      <p:ext uri="{BB962C8B-B14F-4D97-AF65-F5344CB8AC3E}">
        <p14:creationId xmlns:p14="http://schemas.microsoft.com/office/powerpoint/2010/main" val="27261613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a:extLst/>
          </p:cNvPr>
          <p:cNvSpPr>
            <a:spLocks noGrp="1"/>
          </p:cNvSpPr>
          <p:nvPr>
            <p:ph type="dt" sz="half" idx="10"/>
          </p:nvPr>
        </p:nvSpPr>
        <p:spPr/>
        <p:txBody>
          <a:bodyPr/>
          <a:lstStyle>
            <a:lvl1pPr>
              <a:defRPr/>
            </a:lvl1pPr>
          </a:lstStyle>
          <a:p>
            <a:fld id="{F6B457C6-55AA-4B68-B36F-D11507367D56}" type="datetimeFigureOut">
              <a:rPr lang="en-US" altLang="en-US"/>
              <a:pPr/>
              <a:t>7/24/2018</a:t>
            </a:fld>
            <a:endParaRPr lang="en-US" alt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fld id="{FBBE528A-C01A-4B4B-9D6D-5490C735E891}" type="slidenum">
              <a:rPr lang="en-US" altLang="en-US"/>
              <a:pPr/>
              <a:t>‹#›</a:t>
            </a:fld>
            <a:endParaRPr lang="en-US" altLang="en-US"/>
          </a:p>
        </p:txBody>
      </p:sp>
    </p:spTree>
    <p:extLst>
      <p:ext uri="{BB962C8B-B14F-4D97-AF65-F5344CB8AC3E}">
        <p14:creationId xmlns:p14="http://schemas.microsoft.com/office/powerpoint/2010/main" val="234111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with large csp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27B4EA-56D5-40A5-951C-369EC0F9CDBA}" type="slidenum">
              <a:rPr lang="en-US" smtClean="0"/>
              <a:pPr/>
              <a:t>‹#›</a:t>
            </a:fld>
            <a:endParaRPr lang="en-US" dirty="0"/>
          </a:p>
        </p:txBody>
      </p:sp>
      <p:pic>
        <p:nvPicPr>
          <p:cNvPr id="5" name="Picture 4" descr="CSP MASTER LOGO cmyk.eps"/>
          <p:cNvPicPr>
            <a:picLocks noChangeAspect="1"/>
          </p:cNvPicPr>
          <p:nvPr userDrawn="1"/>
        </p:nvPicPr>
        <p:blipFill>
          <a:blip r:embed="rId2" cstate="print"/>
          <a:stretch>
            <a:fillRect/>
          </a:stretch>
        </p:blipFill>
        <p:spPr>
          <a:xfrm>
            <a:off x="228600" y="228600"/>
            <a:ext cx="4267200" cy="2472200"/>
          </a:xfrm>
          <a:prstGeom prst="rect">
            <a:avLst/>
          </a:prstGeom>
        </p:spPr>
      </p:pic>
      <p:sp>
        <p:nvSpPr>
          <p:cNvPr id="7" name="Text Placeholder 6"/>
          <p:cNvSpPr>
            <a:spLocks noGrp="1"/>
          </p:cNvSpPr>
          <p:nvPr>
            <p:ph type="body" sz="quarter" idx="13"/>
          </p:nvPr>
        </p:nvSpPr>
        <p:spPr>
          <a:xfrm>
            <a:off x="571472" y="2928938"/>
            <a:ext cx="8072494" cy="264318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Tree>
    <p:extLst>
      <p:ext uri="{BB962C8B-B14F-4D97-AF65-F5344CB8AC3E}">
        <p14:creationId xmlns:p14="http://schemas.microsoft.com/office/powerpoint/2010/main" val="42574964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0951670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28531321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8640795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0244056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Tree>
    <p:extLst>
      <p:ext uri="{BB962C8B-B14F-4D97-AF65-F5344CB8AC3E}">
        <p14:creationId xmlns:p14="http://schemas.microsoft.com/office/powerpoint/2010/main" val="5029388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2637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6638600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5609725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82110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ysio work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dirty="0"/>
          </a:p>
        </p:txBody>
      </p:sp>
      <p:pic>
        <p:nvPicPr>
          <p:cNvPr id="8" name="Picture 7" descr="CSP MASTER LOGO cmyk.eps"/>
          <p:cNvPicPr>
            <a:picLocks noChangeAspect="1"/>
          </p:cNvPicPr>
          <p:nvPr userDrawn="1"/>
        </p:nvPicPr>
        <p:blipFill>
          <a:blip r:embed="rId2" cstate="print"/>
          <a:stretch>
            <a:fillRect/>
          </a:stretch>
        </p:blipFill>
        <p:spPr>
          <a:xfrm>
            <a:off x="228600" y="152400"/>
            <a:ext cx="1600200" cy="927075"/>
          </a:xfrm>
          <a:prstGeom prst="rect">
            <a:avLst/>
          </a:prstGeom>
        </p:spPr>
      </p:pic>
      <p:pic>
        <p:nvPicPr>
          <p:cNvPr id="9" name="Picture 8"/>
          <p:cNvPicPr>
            <a:picLocks noChangeAspect="1"/>
          </p:cNvPicPr>
          <p:nvPr userDrawn="1"/>
        </p:nvPicPr>
        <p:blipFill>
          <a:blip r:embed="rId3" cstate="print"/>
          <a:stretch>
            <a:fillRect/>
          </a:stretch>
        </p:blipFill>
        <p:spPr>
          <a:xfrm>
            <a:off x="642256" y="1513114"/>
            <a:ext cx="5308600" cy="2413000"/>
          </a:xfrm>
          <a:prstGeom prst="rect">
            <a:avLst/>
          </a:prstGeom>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371581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1.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image" Target="../media/image1.png"/><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theme" Target="../theme/theme8.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7B4EA-56D5-40A5-951C-369EC0F9CDBA}" type="slidenum">
              <a:rPr lang="en-US" smtClean="0"/>
              <a:pPr/>
              <a:t>‹#›</a:t>
            </a:fld>
            <a:endParaRPr lang="en-US" dirty="0"/>
          </a:p>
        </p:txBody>
      </p:sp>
      <p:pic>
        <p:nvPicPr>
          <p:cNvPr id="7" name="Picture 6"/>
          <p:cNvPicPr>
            <a:picLocks noChangeAspect="1"/>
          </p:cNvPicPr>
          <p:nvPr/>
        </p:nvPicPr>
        <p:blipFill>
          <a:blip r:embed="rId14" cstate="print"/>
          <a:srcRect t="28740"/>
          <a:stretch>
            <a:fillRect/>
          </a:stretch>
        </p:blipFill>
        <p:spPr>
          <a:xfrm>
            <a:off x="0" y="2492896"/>
            <a:ext cx="17322800" cy="111405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lang="en-US" sz="5400" b="1" kern="1200" baseline="30000" dirty="0">
          <a:solidFill>
            <a:srgbClr val="4E5590"/>
          </a:solidFill>
          <a:latin typeface="Arial"/>
          <a:ea typeface="+mn-ea"/>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rot="10800000">
            <a:off x="0" y="1463044"/>
            <a:ext cx="8803180" cy="5411585"/>
          </a:xfrm>
          <a:prstGeom prst="rect">
            <a:avLst/>
          </a:prstGeom>
          <a:gradFill flip="none" rotWithShape="1">
            <a:gsLst>
              <a:gs pos="65000">
                <a:srgbClr val="F6F47F"/>
              </a:gs>
              <a:gs pos="0">
                <a:srgbClr val="ECE81A"/>
              </a:gs>
              <a:gs pos="100000">
                <a:srgbClr val="ECE81A">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1289" y="1053416"/>
            <a:ext cx="1692712" cy="833719"/>
          </a:xfrm>
          <a:prstGeom prst="rect">
            <a:avLst/>
          </a:prstGeom>
          <a:ln w="12700">
            <a:solidFill>
              <a:srgbClr val="53565A"/>
            </a:solidFill>
          </a:ln>
        </p:spPr>
      </p:pic>
      <p:sp>
        <p:nvSpPr>
          <p:cNvPr id="14" name="Title Placeholder 1"/>
          <p:cNvSpPr>
            <a:spLocks noGrp="1"/>
          </p:cNvSpPr>
          <p:nvPr>
            <p:ph type="title"/>
          </p:nvPr>
        </p:nvSpPr>
        <p:spPr>
          <a:xfrm>
            <a:off x="518248" y="1887135"/>
            <a:ext cx="5915804" cy="1820342"/>
          </a:xfrm>
          <a:prstGeom prst="rect">
            <a:avLst/>
          </a:prstGeom>
        </p:spPr>
        <p:txBody>
          <a:bodyPr vert="horz" lIns="91440" tIns="45720" rIns="91440" bIns="45720" rtlCol="0" anchor="t" anchorCtr="0">
            <a:normAutofit/>
          </a:bodyPr>
          <a:lstStyle/>
          <a:p>
            <a:r>
              <a:rPr lang="en-US" dirty="0"/>
              <a:t>Click to add presentation title</a:t>
            </a:r>
            <a:endParaRPr lang="en-GB" dirty="0"/>
          </a:p>
        </p:txBody>
      </p:sp>
    </p:spTree>
    <p:extLst>
      <p:ext uri="{BB962C8B-B14F-4D97-AF65-F5344CB8AC3E}">
        <p14:creationId xmlns:p14="http://schemas.microsoft.com/office/powerpoint/2010/main" val="945256612"/>
      </p:ext>
    </p:extLst>
  </p:cSld>
  <p:clrMap bg1="lt1" tx1="dk1" bg2="lt2" tx2="dk2" accent1="accent1" accent2="accent2" accent3="accent3" accent4="accent4" accent5="accent5" accent6="accent6" hlink="hlink" folHlink="folHlink"/>
  <p:sldLayoutIdLst>
    <p:sldLayoutId id="2147483826" r:id="rId1"/>
  </p:sldLayoutIdLst>
  <p:txStyles>
    <p:titleStyle>
      <a:lvl1pPr algn="l" defTabSz="685800" rtl="0" eaLnBrk="1" latinLnBrk="0" hangingPunct="1">
        <a:lnSpc>
          <a:spcPct val="90000"/>
        </a:lnSpc>
        <a:spcBef>
          <a:spcPct val="0"/>
        </a:spcBef>
        <a:buNone/>
        <a:defRPr sz="2475" b="0" kern="1200" baseline="0">
          <a:solidFill>
            <a:srgbClr val="53565A"/>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rot="10800000">
            <a:off x="0" y="1463044"/>
            <a:ext cx="8803180" cy="5411585"/>
          </a:xfrm>
          <a:prstGeom prst="rect">
            <a:avLst/>
          </a:prstGeom>
          <a:gradFill flip="none" rotWithShape="1">
            <a:gsLst>
              <a:gs pos="65000">
                <a:srgbClr val="F6F47F"/>
              </a:gs>
              <a:gs pos="0">
                <a:srgbClr val="ECE81A"/>
              </a:gs>
              <a:gs pos="100000">
                <a:srgbClr val="ECE81A">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1289" y="1053416"/>
            <a:ext cx="1692712" cy="833719"/>
          </a:xfrm>
          <a:prstGeom prst="rect">
            <a:avLst/>
          </a:prstGeom>
          <a:ln w="12700">
            <a:solidFill>
              <a:srgbClr val="53565A"/>
            </a:solidFill>
          </a:ln>
        </p:spPr>
      </p:pic>
      <p:sp>
        <p:nvSpPr>
          <p:cNvPr id="14" name="Title Placeholder 1"/>
          <p:cNvSpPr>
            <a:spLocks noGrp="1"/>
          </p:cNvSpPr>
          <p:nvPr>
            <p:ph type="title"/>
          </p:nvPr>
        </p:nvSpPr>
        <p:spPr>
          <a:xfrm>
            <a:off x="518248" y="1887135"/>
            <a:ext cx="5915804" cy="1820342"/>
          </a:xfrm>
          <a:prstGeom prst="rect">
            <a:avLst/>
          </a:prstGeom>
        </p:spPr>
        <p:txBody>
          <a:bodyPr vert="horz" lIns="91440" tIns="45720" rIns="91440" bIns="45720" rtlCol="0" anchor="t" anchorCtr="0">
            <a:normAutofit/>
          </a:bodyPr>
          <a:lstStyle/>
          <a:p>
            <a:r>
              <a:rPr lang="en-US" dirty="0"/>
              <a:t>Click to add presentation title</a:t>
            </a:r>
            <a:endParaRPr lang="en-GB" dirty="0"/>
          </a:p>
        </p:txBody>
      </p:sp>
    </p:spTree>
    <p:extLst>
      <p:ext uri="{BB962C8B-B14F-4D97-AF65-F5344CB8AC3E}">
        <p14:creationId xmlns:p14="http://schemas.microsoft.com/office/powerpoint/2010/main" val="2040488213"/>
      </p:ext>
    </p:extLst>
  </p:cSld>
  <p:clrMap bg1="lt1" tx1="dk1" bg2="lt2" tx2="dk2" accent1="accent1" accent2="accent2" accent3="accent3" accent4="accent4" accent5="accent5" accent6="accent6" hlink="hlink" folHlink="folHlink"/>
  <p:sldLayoutIdLst>
    <p:sldLayoutId id="2147483831" r:id="rId1"/>
    <p:sldLayoutId id="2147483833" r:id="rId2"/>
    <p:sldLayoutId id="2147483835" r:id="rId3"/>
  </p:sldLayoutIdLst>
  <p:txStyles>
    <p:titleStyle>
      <a:lvl1pPr algn="l" defTabSz="685800" rtl="0" eaLnBrk="1" latinLnBrk="0" hangingPunct="1">
        <a:lnSpc>
          <a:spcPct val="90000"/>
        </a:lnSpc>
        <a:spcBef>
          <a:spcPct val="0"/>
        </a:spcBef>
        <a:buNone/>
        <a:defRPr sz="2475" b="0" kern="1200" baseline="0">
          <a:solidFill>
            <a:srgbClr val="53565A"/>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75CBD2-4454-48F2-9036-AE28620DBCBC}" type="datetimeFigureOut">
              <a:rPr lang="en-GB" smtClean="0"/>
              <a:t>24/07/2018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795FD2-183C-4C58-8CC1-99D84D70BF53}" type="slidenum">
              <a:rPr lang="en-GB" smtClean="0"/>
              <a:t>‹#›</a:t>
            </a:fld>
            <a:endParaRPr lang="en-GB"/>
          </a:p>
        </p:txBody>
      </p:sp>
    </p:spTree>
    <p:extLst>
      <p:ext uri="{BB962C8B-B14F-4D97-AF65-F5344CB8AC3E}">
        <p14:creationId xmlns:p14="http://schemas.microsoft.com/office/powerpoint/2010/main" val="163865879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79A76-E599-41C4-91DA-B9B7E2A7FD3A}" type="datetimeFigureOut">
              <a:rPr lang="en-GB" smtClean="0"/>
              <a:t>24/07/2018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63D38-88E8-43B9-8D64-988E9DB586FD}" type="slidenum">
              <a:rPr lang="en-GB" smtClean="0"/>
              <a:t>‹#›</a:t>
            </a:fld>
            <a:endParaRPr lang="en-GB"/>
          </a:p>
        </p:txBody>
      </p:sp>
    </p:spTree>
    <p:extLst>
      <p:ext uri="{BB962C8B-B14F-4D97-AF65-F5344CB8AC3E}">
        <p14:creationId xmlns:p14="http://schemas.microsoft.com/office/powerpoint/2010/main" val="177419921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CB295-DE05-4816-8DC8-5004B4D8B5D6}" type="datetimeFigureOut">
              <a:rPr lang="en-GB" smtClean="0"/>
              <a:t>24/07/2018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7EDDF-FA85-40FB-91ED-DC376DA6AEEE}" type="slidenum">
              <a:rPr lang="en-GB" smtClean="0"/>
              <a:t>‹#›</a:t>
            </a:fld>
            <a:endParaRPr lang="en-GB"/>
          </a:p>
        </p:txBody>
      </p:sp>
    </p:spTree>
    <p:extLst>
      <p:ext uri="{BB962C8B-B14F-4D97-AF65-F5344CB8AC3E}">
        <p14:creationId xmlns:p14="http://schemas.microsoft.com/office/powerpoint/2010/main" val="47566941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FCCF51-1970-EF43-866F-67E5F1139C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91290E-EA59-BE4C-945C-CAF16AE39EC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76CB2C80-9A46-2344-BBBB-C3A70B57DD0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DD360E8-317F-874F-850C-A5C2117C1E94}" type="datetimeFigureOut">
              <a:rPr lang="en-US" smtClean="0"/>
              <a:t>7/24/2018</a:t>
            </a:fld>
            <a:endParaRPr lang="en-US"/>
          </a:p>
        </p:txBody>
      </p:sp>
      <p:sp>
        <p:nvSpPr>
          <p:cNvPr id="5" name="Footer Placeholder 4">
            <a:extLst>
              <a:ext uri="{FF2B5EF4-FFF2-40B4-BE49-F238E27FC236}">
                <a16:creationId xmlns:a16="http://schemas.microsoft.com/office/drawing/2014/main" id="{8F50535E-5ECD-2A49-8F00-10C737DB13E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9A1CD0-D32A-224C-8767-8297CFF8B74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5708CE-07A5-F141-9007-1F07173904D2}" type="slidenum">
              <a:rPr lang="en-US" smtClean="0"/>
              <a:t>‹#›</a:t>
            </a:fld>
            <a:endParaRPr lang="en-US"/>
          </a:p>
        </p:txBody>
      </p:sp>
    </p:spTree>
    <p:extLst>
      <p:ext uri="{BB962C8B-B14F-4D97-AF65-F5344CB8AC3E}">
        <p14:creationId xmlns:p14="http://schemas.microsoft.com/office/powerpoint/2010/main" val="454544402"/>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sp>
        <p:nvSpPr>
          <p:cNvPr id="4" name="Date Placeholder 3">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fld id="{D51DB53C-3290-4A77-839F-724511026092}" type="datetimeFigureOut">
              <a:rPr lang="en-US" altLang="en-US"/>
              <a:pPr/>
              <a:t>7/24/2018</a:t>
            </a:fld>
            <a:endParaRPr lang="en-US" altLang="en-US"/>
          </a:p>
        </p:txBody>
      </p:sp>
      <p:sp>
        <p:nvSpPr>
          <p:cNvPr id="5" name="Footer Placeholder 4">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fld id="{6C2B8F37-6B7F-4210-B1AA-B7A4E5B675F3}" type="slidenum">
              <a:rPr lang="en-US" altLang="en-US"/>
              <a:pPr/>
              <a:t>‹#›</a:t>
            </a:fld>
            <a:endParaRPr lang="en-US" altLang="en-US"/>
          </a:p>
        </p:txBody>
      </p:sp>
      <p:pic>
        <p:nvPicPr>
          <p:cNvPr id="1031" name="Picture 6"/>
          <p:cNvPicPr>
            <a:picLocks noChangeAspect="1"/>
          </p:cNvPicPr>
          <p:nvPr/>
        </p:nvPicPr>
        <p:blipFill>
          <a:blip r:embed="rId24">
            <a:extLst>
              <a:ext uri="{28A0092B-C50C-407E-A947-70E740481C1C}">
                <a14:useLocalDpi xmlns:a14="http://schemas.microsoft.com/office/drawing/2010/main" val="0"/>
              </a:ext>
            </a:extLst>
          </a:blip>
          <a:srcRect t="28740"/>
          <a:stretch>
            <a:fillRect/>
          </a:stretch>
        </p:blipFill>
        <p:spPr bwMode="auto">
          <a:xfrm>
            <a:off x="0" y="2492375"/>
            <a:ext cx="17322800" cy="1114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02511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 id="2147483901" r:id="rId20"/>
    <p:sldLayoutId id="2147483902" r:id="rId21"/>
    <p:sldLayoutId id="2147483903" r:id="rId22"/>
  </p:sldLayoutIdLst>
  <p:txStyles>
    <p:titleStyle>
      <a:lvl1pPr algn="ctr" rtl="0" eaLnBrk="0" fontAlgn="base" hangingPunct="0">
        <a:spcBef>
          <a:spcPct val="0"/>
        </a:spcBef>
        <a:spcAft>
          <a:spcPct val="0"/>
        </a:spcAft>
        <a:defRPr lang="en-US" sz="5400" b="1" kern="1200" baseline="30000" dirty="0">
          <a:solidFill>
            <a:srgbClr val="4E5590"/>
          </a:solidFill>
          <a:latin typeface="Arial"/>
          <a:ea typeface="ＭＳ Ｐゴシック" charset="0"/>
          <a:cs typeface="Arial"/>
        </a:defRPr>
      </a:lvl1pPr>
      <a:lvl2pPr algn="ctr" rtl="0" eaLnBrk="0" fontAlgn="base" hangingPunct="0">
        <a:spcBef>
          <a:spcPct val="0"/>
        </a:spcBef>
        <a:spcAft>
          <a:spcPct val="0"/>
        </a:spcAft>
        <a:defRPr sz="5400" b="1" baseline="30000">
          <a:solidFill>
            <a:srgbClr val="4E5590"/>
          </a:solidFill>
          <a:latin typeface="Arial" pitchFamily="34" charset="0"/>
          <a:ea typeface="ＭＳ Ｐゴシック" charset="0"/>
          <a:cs typeface="Arial" pitchFamily="34" charset="0"/>
        </a:defRPr>
      </a:lvl2pPr>
      <a:lvl3pPr algn="ctr" rtl="0" eaLnBrk="0" fontAlgn="base" hangingPunct="0">
        <a:spcBef>
          <a:spcPct val="0"/>
        </a:spcBef>
        <a:spcAft>
          <a:spcPct val="0"/>
        </a:spcAft>
        <a:defRPr sz="5400" b="1" baseline="30000">
          <a:solidFill>
            <a:srgbClr val="4E5590"/>
          </a:solidFill>
          <a:latin typeface="Arial" pitchFamily="34" charset="0"/>
          <a:ea typeface="ＭＳ Ｐゴシック" charset="0"/>
          <a:cs typeface="Arial" pitchFamily="34" charset="0"/>
        </a:defRPr>
      </a:lvl3pPr>
      <a:lvl4pPr algn="ctr" rtl="0" eaLnBrk="0" fontAlgn="base" hangingPunct="0">
        <a:spcBef>
          <a:spcPct val="0"/>
        </a:spcBef>
        <a:spcAft>
          <a:spcPct val="0"/>
        </a:spcAft>
        <a:defRPr sz="5400" b="1" baseline="30000">
          <a:solidFill>
            <a:srgbClr val="4E5590"/>
          </a:solidFill>
          <a:latin typeface="Arial" pitchFamily="34" charset="0"/>
          <a:ea typeface="ＭＳ Ｐゴシック" charset="0"/>
          <a:cs typeface="Arial" pitchFamily="34" charset="0"/>
        </a:defRPr>
      </a:lvl4pPr>
      <a:lvl5pPr algn="ctr" rtl="0" eaLnBrk="0" fontAlgn="base" hangingPunct="0">
        <a:spcBef>
          <a:spcPct val="0"/>
        </a:spcBef>
        <a:spcAft>
          <a:spcPct val="0"/>
        </a:spcAft>
        <a:defRPr sz="5400" b="1" baseline="30000">
          <a:solidFill>
            <a:srgbClr val="4E5590"/>
          </a:solidFill>
          <a:latin typeface="Arial" pitchFamily="34" charset="0"/>
          <a:ea typeface="ＭＳ Ｐゴシック" charset="0"/>
          <a:cs typeface="Arial" pitchFamily="34" charset="0"/>
        </a:defRPr>
      </a:lvl5pPr>
      <a:lvl6pPr marL="457200" algn="ctr" rtl="0" fontAlgn="base">
        <a:spcBef>
          <a:spcPct val="0"/>
        </a:spcBef>
        <a:spcAft>
          <a:spcPct val="0"/>
        </a:spcAft>
        <a:defRPr sz="5400" b="1" baseline="30000">
          <a:solidFill>
            <a:srgbClr val="4E5590"/>
          </a:solidFill>
          <a:latin typeface="Arial" pitchFamily="34" charset="0"/>
          <a:cs typeface="Arial" pitchFamily="34" charset="0"/>
        </a:defRPr>
      </a:lvl6pPr>
      <a:lvl7pPr marL="914400" algn="ctr" rtl="0" fontAlgn="base">
        <a:spcBef>
          <a:spcPct val="0"/>
        </a:spcBef>
        <a:spcAft>
          <a:spcPct val="0"/>
        </a:spcAft>
        <a:defRPr sz="5400" b="1" baseline="30000">
          <a:solidFill>
            <a:srgbClr val="4E5590"/>
          </a:solidFill>
          <a:latin typeface="Arial" pitchFamily="34" charset="0"/>
          <a:cs typeface="Arial" pitchFamily="34" charset="0"/>
        </a:defRPr>
      </a:lvl7pPr>
      <a:lvl8pPr marL="1371600" algn="ctr" rtl="0" fontAlgn="base">
        <a:spcBef>
          <a:spcPct val="0"/>
        </a:spcBef>
        <a:spcAft>
          <a:spcPct val="0"/>
        </a:spcAft>
        <a:defRPr sz="5400" b="1" baseline="30000">
          <a:solidFill>
            <a:srgbClr val="4E5590"/>
          </a:solidFill>
          <a:latin typeface="Arial" pitchFamily="34" charset="0"/>
          <a:cs typeface="Arial" pitchFamily="34" charset="0"/>
        </a:defRPr>
      </a:lvl8pPr>
      <a:lvl9pPr marL="1828800" algn="ctr" rtl="0" fontAlgn="base">
        <a:spcBef>
          <a:spcPct val="0"/>
        </a:spcBef>
        <a:spcAft>
          <a:spcPct val="0"/>
        </a:spcAft>
        <a:defRPr sz="5400" b="1" baseline="30000">
          <a:solidFill>
            <a:srgbClr val="4E5590"/>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323624"/>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jpeg"/><Relationship Id="rId17" Type="http://schemas.openxmlformats.org/officeDocument/2006/relationships/image" Target="../media/image36.jpeg"/><Relationship Id="rId2" Type="http://schemas.openxmlformats.org/officeDocument/2006/relationships/image" Target="../media/image21.png"/><Relationship Id="rId16" Type="http://schemas.openxmlformats.org/officeDocument/2006/relationships/image" Target="../media/image35.jpeg"/><Relationship Id="rId1" Type="http://schemas.openxmlformats.org/officeDocument/2006/relationships/slideLayout" Target="../slideLayouts/slideLayout17.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5" Type="http://schemas.openxmlformats.org/officeDocument/2006/relationships/image" Target="../media/image3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jpeg"/><Relationship Id="rId17" Type="http://schemas.openxmlformats.org/officeDocument/2006/relationships/image" Target="../media/image36.jpeg"/><Relationship Id="rId2" Type="http://schemas.openxmlformats.org/officeDocument/2006/relationships/image" Target="../media/image21.png"/><Relationship Id="rId16" Type="http://schemas.openxmlformats.org/officeDocument/2006/relationships/image" Target="../media/image35.jpeg"/><Relationship Id="rId1" Type="http://schemas.openxmlformats.org/officeDocument/2006/relationships/slideLayout" Target="../slideLayouts/slideLayout17.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5" Type="http://schemas.openxmlformats.org/officeDocument/2006/relationships/image" Target="../media/image3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jpeg"/><Relationship Id="rId17" Type="http://schemas.openxmlformats.org/officeDocument/2006/relationships/image" Target="../media/image36.jpeg"/><Relationship Id="rId2" Type="http://schemas.openxmlformats.org/officeDocument/2006/relationships/image" Target="../media/image21.png"/><Relationship Id="rId16" Type="http://schemas.openxmlformats.org/officeDocument/2006/relationships/image" Target="../media/image35.jpeg"/><Relationship Id="rId1" Type="http://schemas.openxmlformats.org/officeDocument/2006/relationships/slideLayout" Target="../slideLayouts/slideLayout17.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5" Type="http://schemas.openxmlformats.org/officeDocument/2006/relationships/image" Target="../media/image3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3" Type="http://schemas.openxmlformats.org/officeDocument/2006/relationships/hyperlink" Target="http://www.england.nhs.uk/ahp" TargetMode="External"/><Relationship Id="rId2" Type="http://schemas.openxmlformats.org/officeDocument/2006/relationships/image" Target="../media/image41.png"/><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0.xml"/><Relationship Id="rId1" Type="http://schemas.openxmlformats.org/officeDocument/2006/relationships/vmlDrawing" Target="../drawings/vmlDrawing1.vml"/><Relationship Id="rId5" Type="http://schemas.openxmlformats.org/officeDocument/2006/relationships/image" Target="../media/image43.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3" Type="http://schemas.openxmlformats.org/officeDocument/2006/relationships/hyperlink" Target="http://www.csp.org.uk/professional-union/practice/consultations-your-views-needed/csp-hipsprint-audit-project" TargetMode="External"/><Relationship Id="rId2" Type="http://schemas.openxmlformats.org/officeDocument/2006/relationships/image" Target="../media/image46.pn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3" Type="http://schemas.openxmlformats.org/officeDocument/2006/relationships/hyperlink" Target="mailto:transformation@csp.org.uk" TargetMode="External"/><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147" y="1119014"/>
            <a:ext cx="5008899" cy="1351607"/>
          </a:xfrm>
          <a:prstGeom prst="rect">
            <a:avLst/>
          </a:prstGeom>
        </p:spPr>
      </p:pic>
      <p:sp>
        <p:nvSpPr>
          <p:cNvPr id="6" name="Rectangle 5"/>
          <p:cNvSpPr/>
          <p:nvPr/>
        </p:nvSpPr>
        <p:spPr>
          <a:xfrm>
            <a:off x="0" y="5006253"/>
            <a:ext cx="9144000" cy="100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7" name="TextBox 6"/>
          <p:cNvSpPr txBox="1"/>
          <p:nvPr/>
        </p:nvSpPr>
        <p:spPr>
          <a:xfrm>
            <a:off x="1585088" y="5049253"/>
            <a:ext cx="2970405" cy="323165"/>
          </a:xfrm>
          <a:prstGeom prst="rect">
            <a:avLst/>
          </a:prstGeom>
          <a:noFill/>
        </p:spPr>
        <p:txBody>
          <a:bodyPr wrap="square" rtlCol="0">
            <a:spAutoFit/>
          </a:bodyPr>
          <a:lstStyle/>
          <a:p>
            <a:pPr algn="ctr" defTabSz="685800"/>
            <a:r>
              <a:rPr lang="en-GB" sz="1500" dirty="0">
                <a:solidFill>
                  <a:srgbClr val="002060"/>
                </a:solidFill>
                <a:latin typeface="Arial Rounded MT Bold" panose="020F0704030504030204" pitchFamily="34" charset="0"/>
              </a:rPr>
              <a:t>in partnership with</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1750" y="5380206"/>
            <a:ext cx="487829" cy="48992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8317" y="5296170"/>
            <a:ext cx="933452" cy="622301"/>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1771" r="10451" b="9881"/>
          <a:stretch/>
        </p:blipFill>
        <p:spPr>
          <a:xfrm>
            <a:off x="3691199" y="5335335"/>
            <a:ext cx="750424" cy="579665"/>
          </a:xfrm>
          <a:prstGeom prst="rect">
            <a:avLst/>
          </a:prstGeom>
          <a:noFill/>
        </p:spPr>
      </p:pic>
      <p:sp>
        <p:nvSpPr>
          <p:cNvPr id="12" name="TextBox 11"/>
          <p:cNvSpPr txBox="1"/>
          <p:nvPr/>
        </p:nvSpPr>
        <p:spPr>
          <a:xfrm>
            <a:off x="6766958" y="5100973"/>
            <a:ext cx="2339493" cy="415498"/>
          </a:xfrm>
          <a:prstGeom prst="rect">
            <a:avLst/>
          </a:prstGeom>
          <a:noFill/>
        </p:spPr>
        <p:txBody>
          <a:bodyPr wrap="square" rtlCol="0">
            <a:spAutoFit/>
          </a:bodyPr>
          <a:lstStyle/>
          <a:p>
            <a:pPr algn="r" defTabSz="685800"/>
            <a:r>
              <a:rPr lang="en-GB" sz="2100" dirty="0">
                <a:solidFill>
                  <a:srgbClr val="002060"/>
                </a:solidFill>
                <a:latin typeface="Arial Rounded MT Bold" panose="020F0704030504030204" pitchFamily="34" charset="0"/>
              </a:rPr>
              <a:t>#Physio18</a:t>
            </a:r>
          </a:p>
        </p:txBody>
      </p:sp>
      <p:sp>
        <p:nvSpPr>
          <p:cNvPr id="13" name="TextBox 12"/>
          <p:cNvSpPr txBox="1"/>
          <p:nvPr/>
        </p:nvSpPr>
        <p:spPr>
          <a:xfrm>
            <a:off x="5151557" y="5471683"/>
            <a:ext cx="3954894" cy="415498"/>
          </a:xfrm>
          <a:prstGeom prst="rect">
            <a:avLst/>
          </a:prstGeom>
          <a:noFill/>
        </p:spPr>
        <p:txBody>
          <a:bodyPr wrap="square" rtlCol="0">
            <a:spAutoFit/>
          </a:bodyPr>
          <a:lstStyle/>
          <a:p>
            <a:pPr algn="ctr" defTabSz="685800"/>
            <a:r>
              <a:rPr lang="en-GB" sz="2100" dirty="0">
                <a:solidFill>
                  <a:srgbClr val="002060"/>
                </a:solidFill>
                <a:latin typeface="Arial Rounded MT Bold" panose="020F0704030504030204" pitchFamily="34" charset="0"/>
              </a:rPr>
              <a:t>www.physiotherapyuk.org.uk</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5037543"/>
            <a:ext cx="1557338" cy="91169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1075" y="5317488"/>
            <a:ext cx="510189" cy="510189"/>
          </a:xfrm>
          <a:prstGeom prst="rect">
            <a:avLst/>
          </a:prstGeom>
        </p:spPr>
      </p:pic>
      <p:sp>
        <p:nvSpPr>
          <p:cNvPr id="29" name="TextBox 28"/>
          <p:cNvSpPr txBox="1"/>
          <p:nvPr/>
        </p:nvSpPr>
        <p:spPr>
          <a:xfrm>
            <a:off x="441577" y="4121907"/>
            <a:ext cx="8383056" cy="854080"/>
          </a:xfrm>
          <a:prstGeom prst="rect">
            <a:avLst/>
          </a:prstGeom>
          <a:noFill/>
        </p:spPr>
        <p:txBody>
          <a:bodyPr wrap="square" rtlCol="0">
            <a:spAutoFit/>
          </a:bodyPr>
          <a:lstStyle/>
          <a:p>
            <a:pPr defTabSz="685800"/>
            <a:r>
              <a:rPr lang="en-GB" sz="4950" dirty="0">
                <a:solidFill>
                  <a:prstClr val="white"/>
                </a:solidFill>
                <a:latin typeface="Arial Rounded MT Bold" panose="020F0704030504030204" pitchFamily="34" charset="0"/>
              </a:rPr>
              <a:t>2 days of </a:t>
            </a:r>
            <a:r>
              <a:rPr lang="en-GB" sz="4950" dirty="0" smtClean="0">
                <a:solidFill>
                  <a:srgbClr val="FFC000"/>
                </a:solidFill>
                <a:latin typeface="Arial Rounded MT Bold" panose="020F0704030504030204" pitchFamily="34" charset="0"/>
              </a:rPr>
              <a:t>world-class CPD</a:t>
            </a:r>
            <a:endParaRPr lang="en-GB" sz="4950" dirty="0">
              <a:solidFill>
                <a:srgbClr val="FFC000"/>
              </a:solidFill>
              <a:latin typeface="Arial Rounded MT Bold" panose="020F0704030504030204" pitchFamily="34" charset="0"/>
            </a:endParaRPr>
          </a:p>
        </p:txBody>
      </p:sp>
      <p:grpSp>
        <p:nvGrpSpPr>
          <p:cNvPr id="59" name="Group 58"/>
          <p:cNvGrpSpPr/>
          <p:nvPr/>
        </p:nvGrpSpPr>
        <p:grpSpPr>
          <a:xfrm>
            <a:off x="-228600" y="2653364"/>
            <a:ext cx="43291365" cy="1385634"/>
            <a:chOff x="-304800" y="2394818"/>
            <a:chExt cx="57721820" cy="1847512"/>
          </a:xfrm>
        </p:grpSpPr>
        <p:grpSp>
          <p:nvGrpSpPr>
            <p:cNvPr id="46" name="Group 45"/>
            <p:cNvGrpSpPr/>
            <p:nvPr/>
          </p:nvGrpSpPr>
          <p:grpSpPr>
            <a:xfrm>
              <a:off x="-304800" y="2394818"/>
              <a:ext cx="28860910" cy="1838232"/>
              <a:chOff x="-304800" y="2394818"/>
              <a:chExt cx="28860910" cy="1838232"/>
            </a:xfrm>
          </p:grpSpPr>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31707" y="2400578"/>
                <a:ext cx="2755393" cy="1818995"/>
              </a:xfrm>
              <a:prstGeom prst="rect">
                <a:avLst/>
              </a:prstGeom>
            </p:spPr>
          </p:pic>
          <p:pic>
            <p:nvPicPr>
              <p:cNvPr id="34" name="Picture 33"/>
              <p:cNvPicPr>
                <a:picLocks noChangeAspect="1"/>
              </p:cNvPicPr>
              <p:nvPr/>
            </p:nvPicPr>
            <p:blipFill rotWithShape="1">
              <a:blip r:embed="rId9" cstate="print">
                <a:extLst>
                  <a:ext uri="{28A0092B-C50C-407E-A947-70E740481C1C}">
                    <a14:useLocalDpi xmlns:a14="http://schemas.microsoft.com/office/drawing/2010/main" val="0"/>
                  </a:ext>
                </a:extLst>
              </a:blip>
              <a:srcRect t="15556" b="21111"/>
              <a:stretch/>
            </p:blipFill>
            <p:spPr>
              <a:xfrm>
                <a:off x="23756216" y="2404098"/>
                <a:ext cx="2063713" cy="1815475"/>
              </a:xfrm>
              <a:prstGeom prst="rect">
                <a:avLst/>
              </a:prstGeom>
            </p:spPr>
          </p:pic>
          <p:pic>
            <p:nvPicPr>
              <p:cNvPr id="35" name="Picture 34"/>
              <p:cNvPicPr>
                <a:picLocks noChangeAspect="1"/>
              </p:cNvPicPr>
              <p:nvPr/>
            </p:nvPicPr>
            <p:blipFill rotWithShape="1">
              <a:blip r:embed="rId10" cstate="print">
                <a:extLst>
                  <a:ext uri="{28A0092B-C50C-407E-A947-70E740481C1C}">
                    <a14:useLocalDpi xmlns:a14="http://schemas.microsoft.com/office/drawing/2010/main" val="0"/>
                  </a:ext>
                </a:extLst>
              </a:blip>
              <a:srcRect l="8712" t="20454" r="11364"/>
              <a:stretch/>
            </p:blipFill>
            <p:spPr>
              <a:xfrm>
                <a:off x="25819930" y="2404098"/>
                <a:ext cx="2736180" cy="1815475"/>
              </a:xfrm>
              <a:prstGeom prst="rect">
                <a:avLst/>
              </a:prstGeom>
            </p:spPr>
          </p:pic>
          <p:grpSp>
            <p:nvGrpSpPr>
              <p:cNvPr id="36" name="Group 35"/>
              <p:cNvGrpSpPr/>
              <p:nvPr/>
            </p:nvGrpSpPr>
            <p:grpSpPr>
              <a:xfrm>
                <a:off x="-304800" y="2394818"/>
                <a:ext cx="21336508" cy="1838232"/>
                <a:chOff x="-304800" y="2394818"/>
                <a:chExt cx="21336508" cy="1838232"/>
              </a:xfrm>
            </p:grpSpPr>
            <p:pic>
              <p:nvPicPr>
                <p:cNvPr id="28" name="Picture 27"/>
                <p:cNvPicPr>
                  <a:picLocks noChangeAspect="1"/>
                </p:cNvPicPr>
                <p:nvPr/>
              </p:nvPicPr>
              <p:blipFill rotWithShape="1">
                <a:blip r:embed="rId11" cstate="print">
                  <a:extLst>
                    <a:ext uri="{28A0092B-C50C-407E-A947-70E740481C1C}">
                      <a14:useLocalDpi xmlns:a14="http://schemas.microsoft.com/office/drawing/2010/main" val="0"/>
                    </a:ext>
                  </a:extLst>
                </a:blip>
                <a:srcRect l="7628" t="15247" b="3731"/>
                <a:stretch/>
              </p:blipFill>
              <p:spPr>
                <a:xfrm>
                  <a:off x="9418720" y="2404098"/>
                  <a:ext cx="3074476" cy="1815478"/>
                </a:xfrm>
                <a:prstGeom prst="rect">
                  <a:avLst/>
                </a:prstGeom>
              </p:spPr>
            </p:pic>
            <p:pic>
              <p:nvPicPr>
                <p:cNvPr id="25" name="Picture 24"/>
                <p:cNvPicPr>
                  <a:picLocks noChangeAspect="1"/>
                </p:cNvPicPr>
                <p:nvPr/>
              </p:nvPicPr>
              <p:blipFill rotWithShape="1">
                <a:blip r:embed="rId12" cstate="print">
                  <a:extLst>
                    <a:ext uri="{28A0092B-C50C-407E-A947-70E740481C1C}">
                      <a14:useLocalDpi xmlns:a14="http://schemas.microsoft.com/office/drawing/2010/main" val="0"/>
                    </a:ext>
                  </a:extLst>
                </a:blip>
                <a:srcRect l="4546" t="14204" r="6060" b="14204"/>
                <a:stretch/>
              </p:blipFill>
              <p:spPr>
                <a:xfrm>
                  <a:off x="-304800" y="2394818"/>
                  <a:ext cx="3428116" cy="1830265"/>
                </a:xfrm>
                <a:prstGeom prst="rect">
                  <a:avLst/>
                </a:prstGeom>
              </p:spPr>
            </p:pic>
            <p:pic>
              <p:nvPicPr>
                <p:cNvPr id="26" name="Picture 25"/>
                <p:cNvPicPr>
                  <a:picLocks noChangeAspect="1"/>
                </p:cNvPicPr>
                <p:nvPr/>
              </p:nvPicPr>
              <p:blipFill rotWithShape="1">
                <a:blip r:embed="rId13" cstate="print">
                  <a:extLst>
                    <a:ext uri="{28A0092B-C50C-407E-A947-70E740481C1C}">
                      <a14:useLocalDpi xmlns:a14="http://schemas.microsoft.com/office/drawing/2010/main" val="0"/>
                    </a:ext>
                  </a:extLst>
                </a:blip>
                <a:srcRect b="24593"/>
                <a:stretch/>
              </p:blipFill>
              <p:spPr>
                <a:xfrm>
                  <a:off x="3123316" y="2404099"/>
                  <a:ext cx="3617250" cy="1815476"/>
                </a:xfrm>
                <a:prstGeom prst="rect">
                  <a:avLst/>
                </a:prstGeom>
              </p:spPr>
            </p:pic>
            <p:pic>
              <p:nvPicPr>
                <p:cNvPr id="27" name="Picture 26"/>
                <p:cNvPicPr>
                  <a:picLocks noChangeAspect="1"/>
                </p:cNvPicPr>
                <p:nvPr/>
              </p:nvPicPr>
              <p:blipFill rotWithShape="1">
                <a:blip r:embed="rId14" cstate="print">
                  <a:extLst>
                    <a:ext uri="{28A0092B-C50C-407E-A947-70E740481C1C}">
                      <a14:useLocalDpi xmlns:a14="http://schemas.microsoft.com/office/drawing/2010/main" val="0"/>
                    </a:ext>
                  </a:extLst>
                </a:blip>
                <a:srcRect l="3589" t="7381" r="8142" b="15103"/>
                <a:stretch/>
              </p:blipFill>
              <p:spPr>
                <a:xfrm>
                  <a:off x="6543404" y="2404098"/>
                  <a:ext cx="3276871" cy="1828951"/>
                </a:xfrm>
                <a:prstGeom prst="rect">
                  <a:avLst/>
                </a:prstGeom>
              </p:spPr>
            </p:pic>
            <p:pic>
              <p:nvPicPr>
                <p:cNvPr id="30" name="Picture 29"/>
                <p:cNvPicPr>
                  <a:picLocks noChangeAspect="1"/>
                </p:cNvPicPr>
                <p:nvPr/>
              </p:nvPicPr>
              <p:blipFill rotWithShape="1">
                <a:blip r:embed="rId15" cstate="print">
                  <a:extLst>
                    <a:ext uri="{28A0092B-C50C-407E-A947-70E740481C1C}">
                      <a14:useLocalDpi xmlns:a14="http://schemas.microsoft.com/office/drawing/2010/main" val="0"/>
                    </a:ext>
                  </a:extLst>
                </a:blip>
                <a:srcRect l="5305" t="6713" r="3786" b="9678"/>
                <a:stretch/>
              </p:blipFill>
              <p:spPr>
                <a:xfrm>
                  <a:off x="12498411" y="2396373"/>
                  <a:ext cx="3193930" cy="1823201"/>
                </a:xfrm>
                <a:prstGeom prst="rect">
                  <a:avLst/>
                </a:prstGeom>
              </p:spPr>
            </p:pic>
            <p:pic>
              <p:nvPicPr>
                <p:cNvPr id="31" name="Picture 3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649107" y="2396266"/>
                  <a:ext cx="2721370" cy="1836784"/>
                </a:xfrm>
                <a:prstGeom prst="rect">
                  <a:avLst/>
                </a:prstGeom>
              </p:spPr>
            </p:pic>
            <p:pic>
              <p:nvPicPr>
                <p:cNvPr id="32" name="Picture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353571" y="2400872"/>
                  <a:ext cx="2678137" cy="1818704"/>
                </a:xfrm>
                <a:prstGeom prst="rect">
                  <a:avLst/>
                </a:prstGeom>
              </p:spPr>
            </p:pic>
          </p:grpSp>
        </p:grpSp>
        <p:grpSp>
          <p:nvGrpSpPr>
            <p:cNvPr id="47" name="Group 46"/>
            <p:cNvGrpSpPr/>
            <p:nvPr/>
          </p:nvGrpSpPr>
          <p:grpSpPr>
            <a:xfrm>
              <a:off x="28556110" y="2404098"/>
              <a:ext cx="28860910" cy="1838232"/>
              <a:chOff x="-304800" y="2394818"/>
              <a:chExt cx="28860910" cy="1838232"/>
            </a:xfrm>
          </p:grpSpPr>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31707" y="2400578"/>
                <a:ext cx="2755393" cy="1818995"/>
              </a:xfrm>
              <a:prstGeom prst="rect">
                <a:avLst/>
              </a:prstGeom>
            </p:spPr>
          </p:pic>
          <p:pic>
            <p:nvPicPr>
              <p:cNvPr id="49" name="Picture 48"/>
              <p:cNvPicPr>
                <a:picLocks noChangeAspect="1"/>
              </p:cNvPicPr>
              <p:nvPr/>
            </p:nvPicPr>
            <p:blipFill rotWithShape="1">
              <a:blip r:embed="rId9" cstate="print">
                <a:extLst>
                  <a:ext uri="{28A0092B-C50C-407E-A947-70E740481C1C}">
                    <a14:useLocalDpi xmlns:a14="http://schemas.microsoft.com/office/drawing/2010/main" val="0"/>
                  </a:ext>
                </a:extLst>
              </a:blip>
              <a:srcRect t="15556" b="21111"/>
              <a:stretch/>
            </p:blipFill>
            <p:spPr>
              <a:xfrm>
                <a:off x="23756216" y="2404098"/>
                <a:ext cx="2063713" cy="1815475"/>
              </a:xfrm>
              <a:prstGeom prst="rect">
                <a:avLst/>
              </a:prstGeom>
            </p:spPr>
          </p:pic>
          <p:pic>
            <p:nvPicPr>
              <p:cNvPr id="50" name="Picture 49"/>
              <p:cNvPicPr>
                <a:picLocks noChangeAspect="1"/>
              </p:cNvPicPr>
              <p:nvPr/>
            </p:nvPicPr>
            <p:blipFill rotWithShape="1">
              <a:blip r:embed="rId10" cstate="print">
                <a:extLst>
                  <a:ext uri="{28A0092B-C50C-407E-A947-70E740481C1C}">
                    <a14:useLocalDpi xmlns:a14="http://schemas.microsoft.com/office/drawing/2010/main" val="0"/>
                  </a:ext>
                </a:extLst>
              </a:blip>
              <a:srcRect l="8712" t="20454" r="11364"/>
              <a:stretch/>
            </p:blipFill>
            <p:spPr>
              <a:xfrm>
                <a:off x="25819930" y="2404098"/>
                <a:ext cx="2736180" cy="1815475"/>
              </a:xfrm>
              <a:prstGeom prst="rect">
                <a:avLst/>
              </a:prstGeom>
            </p:spPr>
          </p:pic>
          <p:grpSp>
            <p:nvGrpSpPr>
              <p:cNvPr id="51" name="Group 50"/>
              <p:cNvGrpSpPr/>
              <p:nvPr/>
            </p:nvGrpSpPr>
            <p:grpSpPr>
              <a:xfrm>
                <a:off x="-304800" y="2394818"/>
                <a:ext cx="21336508" cy="1838232"/>
                <a:chOff x="-304800" y="2394818"/>
                <a:chExt cx="21336508" cy="1838232"/>
              </a:xfrm>
            </p:grpSpPr>
            <p:pic>
              <p:nvPicPr>
                <p:cNvPr id="52" name="Picture 51"/>
                <p:cNvPicPr>
                  <a:picLocks noChangeAspect="1"/>
                </p:cNvPicPr>
                <p:nvPr/>
              </p:nvPicPr>
              <p:blipFill rotWithShape="1">
                <a:blip r:embed="rId11" cstate="print">
                  <a:extLst>
                    <a:ext uri="{28A0092B-C50C-407E-A947-70E740481C1C}">
                      <a14:useLocalDpi xmlns:a14="http://schemas.microsoft.com/office/drawing/2010/main" val="0"/>
                    </a:ext>
                  </a:extLst>
                </a:blip>
                <a:srcRect l="7628" t="15247" b="3731"/>
                <a:stretch/>
              </p:blipFill>
              <p:spPr>
                <a:xfrm>
                  <a:off x="9418720" y="2404098"/>
                  <a:ext cx="3074476" cy="1815478"/>
                </a:xfrm>
                <a:prstGeom prst="rect">
                  <a:avLst/>
                </a:prstGeom>
              </p:spPr>
            </p:pic>
            <p:pic>
              <p:nvPicPr>
                <p:cNvPr id="53" name="Picture 52"/>
                <p:cNvPicPr>
                  <a:picLocks noChangeAspect="1"/>
                </p:cNvPicPr>
                <p:nvPr/>
              </p:nvPicPr>
              <p:blipFill rotWithShape="1">
                <a:blip r:embed="rId12" cstate="print">
                  <a:extLst>
                    <a:ext uri="{28A0092B-C50C-407E-A947-70E740481C1C}">
                      <a14:useLocalDpi xmlns:a14="http://schemas.microsoft.com/office/drawing/2010/main" val="0"/>
                    </a:ext>
                  </a:extLst>
                </a:blip>
                <a:srcRect l="4546" t="14204" r="6060" b="14204"/>
                <a:stretch/>
              </p:blipFill>
              <p:spPr>
                <a:xfrm>
                  <a:off x="-304800" y="2394818"/>
                  <a:ext cx="3428116" cy="1830265"/>
                </a:xfrm>
                <a:prstGeom prst="rect">
                  <a:avLst/>
                </a:prstGeom>
              </p:spPr>
            </p:pic>
            <p:pic>
              <p:nvPicPr>
                <p:cNvPr id="54" name="Picture 53"/>
                <p:cNvPicPr>
                  <a:picLocks noChangeAspect="1"/>
                </p:cNvPicPr>
                <p:nvPr/>
              </p:nvPicPr>
              <p:blipFill rotWithShape="1">
                <a:blip r:embed="rId13" cstate="print">
                  <a:extLst>
                    <a:ext uri="{28A0092B-C50C-407E-A947-70E740481C1C}">
                      <a14:useLocalDpi xmlns:a14="http://schemas.microsoft.com/office/drawing/2010/main" val="0"/>
                    </a:ext>
                  </a:extLst>
                </a:blip>
                <a:srcRect b="24593"/>
                <a:stretch/>
              </p:blipFill>
              <p:spPr>
                <a:xfrm>
                  <a:off x="3123316" y="2404099"/>
                  <a:ext cx="3617250" cy="1815476"/>
                </a:xfrm>
                <a:prstGeom prst="rect">
                  <a:avLst/>
                </a:prstGeom>
              </p:spPr>
            </p:pic>
            <p:pic>
              <p:nvPicPr>
                <p:cNvPr id="55" name="Picture 54"/>
                <p:cNvPicPr>
                  <a:picLocks noChangeAspect="1"/>
                </p:cNvPicPr>
                <p:nvPr/>
              </p:nvPicPr>
              <p:blipFill rotWithShape="1">
                <a:blip r:embed="rId14" cstate="print">
                  <a:extLst>
                    <a:ext uri="{28A0092B-C50C-407E-A947-70E740481C1C}">
                      <a14:useLocalDpi xmlns:a14="http://schemas.microsoft.com/office/drawing/2010/main" val="0"/>
                    </a:ext>
                  </a:extLst>
                </a:blip>
                <a:srcRect l="3589" t="7381" r="8142" b="15103"/>
                <a:stretch/>
              </p:blipFill>
              <p:spPr>
                <a:xfrm>
                  <a:off x="6543404" y="2404098"/>
                  <a:ext cx="3276871" cy="1828951"/>
                </a:xfrm>
                <a:prstGeom prst="rect">
                  <a:avLst/>
                </a:prstGeom>
              </p:spPr>
            </p:pic>
            <p:pic>
              <p:nvPicPr>
                <p:cNvPr id="56" name="Picture 55"/>
                <p:cNvPicPr>
                  <a:picLocks noChangeAspect="1"/>
                </p:cNvPicPr>
                <p:nvPr/>
              </p:nvPicPr>
              <p:blipFill rotWithShape="1">
                <a:blip r:embed="rId15" cstate="print">
                  <a:extLst>
                    <a:ext uri="{28A0092B-C50C-407E-A947-70E740481C1C}">
                      <a14:useLocalDpi xmlns:a14="http://schemas.microsoft.com/office/drawing/2010/main" val="0"/>
                    </a:ext>
                  </a:extLst>
                </a:blip>
                <a:srcRect l="5305" t="6713" r="3786" b="9678"/>
                <a:stretch/>
              </p:blipFill>
              <p:spPr>
                <a:xfrm>
                  <a:off x="12498411" y="2396373"/>
                  <a:ext cx="3193930" cy="1823201"/>
                </a:xfrm>
                <a:prstGeom prst="rect">
                  <a:avLst/>
                </a:prstGeom>
              </p:spPr>
            </p:pic>
            <p:pic>
              <p:nvPicPr>
                <p:cNvPr id="57" name="Picture 5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649107" y="2396266"/>
                  <a:ext cx="2721370" cy="1836784"/>
                </a:xfrm>
                <a:prstGeom prst="rect">
                  <a:avLst/>
                </a:prstGeom>
              </p:spPr>
            </p:pic>
            <p:pic>
              <p:nvPicPr>
                <p:cNvPr id="58" name="Picture 5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353571" y="2400872"/>
                  <a:ext cx="2678137" cy="1818704"/>
                </a:xfrm>
                <a:prstGeom prst="rect">
                  <a:avLst/>
                </a:prstGeom>
              </p:spPr>
            </p:pic>
          </p:grpSp>
        </p:grpSp>
      </p:grpSp>
      <p:grpSp>
        <p:nvGrpSpPr>
          <p:cNvPr id="23" name="Group 22"/>
          <p:cNvGrpSpPr/>
          <p:nvPr/>
        </p:nvGrpSpPr>
        <p:grpSpPr>
          <a:xfrm>
            <a:off x="7129005" y="799819"/>
            <a:ext cx="2793199" cy="1885583"/>
            <a:chOff x="5125434" y="4317920"/>
            <a:chExt cx="3724265" cy="2514111"/>
          </a:xfrm>
        </p:grpSpPr>
        <p:grpSp>
          <p:nvGrpSpPr>
            <p:cNvPr id="17" name="Group 16"/>
            <p:cNvGrpSpPr/>
            <p:nvPr/>
          </p:nvGrpSpPr>
          <p:grpSpPr>
            <a:xfrm>
              <a:off x="5125434" y="4317920"/>
              <a:ext cx="3724265" cy="2514111"/>
              <a:chOff x="333375" y="0"/>
              <a:chExt cx="1464426" cy="1031805"/>
            </a:xfrm>
          </p:grpSpPr>
          <p:sp>
            <p:nvSpPr>
              <p:cNvPr id="18" name="Oval 17"/>
              <p:cNvSpPr/>
              <p:nvPr/>
            </p:nvSpPr>
            <p:spPr>
              <a:xfrm rot="830986">
                <a:off x="333375" y="0"/>
                <a:ext cx="1074208" cy="1031805"/>
              </a:xfrm>
              <a:prstGeom prst="ellipse">
                <a:avLst/>
              </a:prstGeom>
              <a:solidFill>
                <a:srgbClr val="FFC000"/>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5000"/>
                  </a:lnSpc>
                  <a:spcAft>
                    <a:spcPts val="600"/>
                  </a:spcAft>
                </a:pPr>
                <a:r>
                  <a:rPr lang="en-GB" sz="1650">
                    <a:solidFill>
                      <a:prstClr val="white"/>
                    </a:solidFill>
                    <a:latin typeface="Calibri" panose="020F0502020204030204"/>
                    <a:ea typeface="Calibri" panose="020F0502020204030204" pitchFamily="34" charset="0"/>
                    <a:cs typeface="Times New Roman" panose="02020603050405020304" pitchFamily="18" charset="0"/>
                  </a:rPr>
                  <a:t> </a:t>
                </a:r>
                <a:endParaRPr lang="en-GB" sz="825">
                  <a:solidFill>
                    <a:prstClr val="white"/>
                  </a:solidFill>
                  <a:latin typeface="Calibri" panose="020F0502020204030204"/>
                  <a:ea typeface="Calibri" panose="020F0502020204030204" pitchFamily="34" charset="0"/>
                  <a:cs typeface="Times New Roman" panose="02020603050405020304" pitchFamily="18" charset="0"/>
                </a:endParaRPr>
              </a:p>
            </p:txBody>
          </p:sp>
          <p:grpSp>
            <p:nvGrpSpPr>
              <p:cNvPr id="19" name="Group 18"/>
              <p:cNvGrpSpPr/>
              <p:nvPr/>
            </p:nvGrpSpPr>
            <p:grpSpPr>
              <a:xfrm>
                <a:off x="412231" y="78872"/>
                <a:ext cx="1385570" cy="865895"/>
                <a:chOff x="412231" y="-1721353"/>
                <a:chExt cx="1385570" cy="865895"/>
              </a:xfrm>
            </p:grpSpPr>
            <p:sp>
              <p:nvSpPr>
                <p:cNvPr id="20" name="Text Box 6"/>
                <p:cNvSpPr txBox="1"/>
                <p:nvPr/>
              </p:nvSpPr>
              <p:spPr>
                <a:xfrm rot="908653">
                  <a:off x="828890" y="-1721353"/>
                  <a:ext cx="514674" cy="244861"/>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a:lnSpc>
                      <a:spcPct val="105000"/>
                    </a:lnSpc>
                    <a:spcAft>
                      <a:spcPts val="600"/>
                    </a:spcAft>
                  </a:pPr>
                  <a:r>
                    <a:rPr lang="en-GB" sz="195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Only</a:t>
                  </a:r>
                  <a:endParaRPr lang="en-GB"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9"/>
                <p:cNvSpPr txBox="1"/>
                <p:nvPr/>
              </p:nvSpPr>
              <p:spPr>
                <a:xfrm rot="830986">
                  <a:off x="412231" y="-1714216"/>
                  <a:ext cx="1385570" cy="858758"/>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a:lnSpc>
                      <a:spcPct val="105000"/>
                    </a:lnSpc>
                    <a:spcAft>
                      <a:spcPts val="600"/>
                    </a:spcAft>
                  </a:pPr>
                  <a:r>
                    <a:rPr lang="en-GB" sz="9000" b="1" dirty="0">
                      <a:solidFill>
                        <a:srgbClr val="1F3864"/>
                      </a:solidFill>
                      <a:latin typeface="Calibri" panose="020F0502020204030204" pitchFamily="34" charset="0"/>
                      <a:ea typeface="Calibri" panose="020F0502020204030204" pitchFamily="34" charset="0"/>
                      <a:cs typeface="Times New Roman" panose="02020603050405020304" pitchFamily="18" charset="0"/>
                    </a:rPr>
                    <a:t>£99</a:t>
                  </a:r>
                  <a:endParaRPr lang="en-GB"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2" name="Text Box 6"/>
            <p:cNvSpPr txBox="1"/>
            <p:nvPr/>
          </p:nvSpPr>
          <p:spPr>
            <a:xfrm rot="908653">
              <a:off x="5221697" y="5925419"/>
              <a:ext cx="2125343" cy="596632"/>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a:lnSpc>
                  <a:spcPct val="105000"/>
                </a:lnSpc>
                <a:spcAft>
                  <a:spcPts val="600"/>
                </a:spcAft>
              </a:pPr>
              <a:r>
                <a:rPr lang="en-GB" sz="195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before 31 July</a:t>
              </a:r>
              <a:endParaRPr lang="en-GB"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8674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remove" nodeType="withEffect">
                                  <p:stCondLst>
                                    <p:cond delay="0"/>
                                  </p:stCondLst>
                                  <p:childTnLst>
                                    <p:animMotion origin="layout" path="M 2.5E-6 3.7037E-6 L -4.68386 0.00439 " pathEditMode="relative" rAng="0" ptsTypes="AA">
                                      <p:cBhvr>
                                        <p:cTn id="6" dur="60000" fill="hold"/>
                                        <p:tgtEl>
                                          <p:spTgt spid="59"/>
                                        </p:tgtEl>
                                        <p:attrNameLst>
                                          <p:attrName>ppt_x</p:attrName>
                                          <p:attrName>ppt_y</p:attrName>
                                        </p:attrNameLst>
                                      </p:cBhvr>
                                      <p:rCtr x="-234193"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7) </a:t>
            </a:r>
            <a:r>
              <a:rPr lang="en-GB" dirty="0"/>
              <a:t>What is the maximum penalty for non-compliance</a:t>
            </a:r>
            <a:r>
              <a:rPr lang="en-GB" dirty="0" smtClean="0"/>
              <a:t>?</a:t>
            </a:r>
            <a:endParaRPr lang="en-GB" dirty="0"/>
          </a:p>
        </p:txBody>
      </p:sp>
      <p:sp>
        <p:nvSpPr>
          <p:cNvPr id="3" name="Content Placeholder 2"/>
          <p:cNvSpPr>
            <a:spLocks noGrp="1"/>
          </p:cNvSpPr>
          <p:nvPr>
            <p:ph idx="1"/>
          </p:nvPr>
        </p:nvSpPr>
        <p:spPr>
          <a:xfrm>
            <a:off x="457200" y="2438236"/>
            <a:ext cx="7427168" cy="3871084"/>
          </a:xfrm>
        </p:spPr>
        <p:txBody>
          <a:bodyPr>
            <a:normAutofit lnSpcReduction="10000"/>
          </a:bodyPr>
          <a:lstStyle/>
          <a:p>
            <a:pPr marL="514350" lvl="0" indent="-514350">
              <a:buFont typeface="+mj-lt"/>
              <a:buAutoNum type="alphaUcPeriod"/>
            </a:pPr>
            <a:r>
              <a:rPr lang="en-GB" dirty="0"/>
              <a:t>Up to 20mil Euros or up to 4% of total </a:t>
            </a:r>
            <a:r>
              <a:rPr lang="en-GB" dirty="0" smtClean="0"/>
              <a:t>global </a:t>
            </a:r>
            <a:r>
              <a:rPr lang="en-GB" dirty="0"/>
              <a:t>revenue for the preceding year, whichever is greater</a:t>
            </a:r>
          </a:p>
          <a:p>
            <a:pPr marL="514350" lvl="0" indent="-514350">
              <a:buFont typeface="+mj-lt"/>
              <a:buAutoNum type="alphaUcPeriod"/>
            </a:pPr>
            <a:r>
              <a:rPr lang="en-GB" dirty="0"/>
              <a:t>Up to £5mil or up to 2% of total global </a:t>
            </a:r>
            <a:r>
              <a:rPr lang="en-GB" dirty="0" smtClean="0"/>
              <a:t>revenue </a:t>
            </a:r>
            <a:r>
              <a:rPr lang="en-GB" dirty="0"/>
              <a:t>of the preceding year, whichever is greater</a:t>
            </a:r>
          </a:p>
          <a:p>
            <a:pPr marL="514350" lvl="0" indent="-514350">
              <a:buFont typeface="+mj-lt"/>
              <a:buAutoNum type="alphaUcPeriod"/>
            </a:pPr>
            <a:r>
              <a:rPr lang="en-GB" dirty="0"/>
              <a:t>5,000 Euros per infraction</a:t>
            </a:r>
          </a:p>
          <a:p>
            <a:pPr marL="514350" lvl="0" indent="-514350">
              <a:buFont typeface="+mj-lt"/>
              <a:buAutoNum type="alphaUcPeriod"/>
            </a:pPr>
            <a:r>
              <a:rPr lang="en-GB" dirty="0"/>
              <a:t>10,000 Euros fine for private companies only </a:t>
            </a:r>
          </a:p>
          <a:p>
            <a:endParaRPr lang="en-GB" dirty="0"/>
          </a:p>
        </p:txBody>
      </p:sp>
    </p:spTree>
    <p:extLst>
      <p:ext uri="{BB962C8B-B14F-4D97-AF65-F5344CB8AC3E}">
        <p14:creationId xmlns:p14="http://schemas.microsoft.com/office/powerpoint/2010/main" val="1290951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5E5-A09D-B740-A850-0411A58B8CD2}"/>
              </a:ext>
            </a:extLst>
          </p:cNvPr>
          <p:cNvSpPr>
            <a:spLocks noGrp="1"/>
          </p:cNvSpPr>
          <p:nvPr>
            <p:ph type="ctrTitle"/>
          </p:nvPr>
        </p:nvSpPr>
        <p:spPr/>
        <p:txBody>
          <a:bodyPr/>
          <a:lstStyle/>
          <a:p>
            <a:r>
              <a:rPr lang="en-GB" b="1" dirty="0"/>
              <a:t>Alex Mackenzie</a:t>
            </a:r>
            <a:endParaRPr lang="en-US" b="1" dirty="0"/>
          </a:p>
        </p:txBody>
      </p:sp>
      <p:sp>
        <p:nvSpPr>
          <p:cNvPr id="3" name="Subtitle 2">
            <a:extLst>
              <a:ext uri="{FF2B5EF4-FFF2-40B4-BE49-F238E27FC236}">
                <a16:creationId xmlns:a16="http://schemas.microsoft.com/office/drawing/2014/main" id="{0971C4E3-B298-484B-B9E9-000D6472480B}"/>
              </a:ext>
            </a:extLst>
          </p:cNvPr>
          <p:cNvSpPr>
            <a:spLocks noGrp="1"/>
          </p:cNvSpPr>
          <p:nvPr>
            <p:ph type="subTitle" idx="1"/>
          </p:nvPr>
        </p:nvSpPr>
        <p:spPr/>
        <p:txBody>
          <a:bodyPr>
            <a:normAutofit/>
          </a:bodyPr>
          <a:lstStyle/>
          <a:p>
            <a:r>
              <a:rPr lang="en-GB" sz="2775" b="1" dirty="0"/>
              <a:t>Chair of CSP Council</a:t>
            </a:r>
            <a:endParaRPr lang="en-US" sz="2775" b="1" dirty="0"/>
          </a:p>
        </p:txBody>
      </p:sp>
    </p:spTree>
    <p:extLst>
      <p:ext uri="{BB962C8B-B14F-4D97-AF65-F5344CB8AC3E}">
        <p14:creationId xmlns:p14="http://schemas.microsoft.com/office/powerpoint/2010/main" val="21344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FD8E-2569-1444-B1EE-C3731371972B}"/>
              </a:ext>
            </a:extLst>
          </p:cNvPr>
          <p:cNvSpPr>
            <a:spLocks noGrp="1"/>
          </p:cNvSpPr>
          <p:nvPr>
            <p:ph type="title"/>
          </p:nvPr>
        </p:nvSpPr>
        <p:spPr>
          <a:xfrm>
            <a:off x="742043" y="936625"/>
            <a:ext cx="7886700" cy="1031876"/>
          </a:xfrm>
        </p:spPr>
        <p:txBody>
          <a:bodyPr/>
          <a:lstStyle/>
          <a:p>
            <a:pPr algn="ctr"/>
            <a:r>
              <a:rPr lang="en-GB" b="1" dirty="0"/>
              <a:t>New Governance structures</a:t>
            </a:r>
            <a:endParaRPr lang="en-US" b="1" dirty="0"/>
          </a:p>
        </p:txBody>
      </p:sp>
      <p:sp>
        <p:nvSpPr>
          <p:cNvPr id="3" name="Content Placeholder 2">
            <a:extLst>
              <a:ext uri="{FF2B5EF4-FFF2-40B4-BE49-F238E27FC236}">
                <a16:creationId xmlns:a16="http://schemas.microsoft.com/office/drawing/2014/main" id="{6E801603-804D-5F4C-9C06-C31ACB0B982F}"/>
              </a:ext>
            </a:extLst>
          </p:cNvPr>
          <p:cNvSpPr>
            <a:spLocks noGrp="1"/>
          </p:cNvSpPr>
          <p:nvPr>
            <p:ph idx="1"/>
          </p:nvPr>
        </p:nvSpPr>
        <p:spPr>
          <a:xfrm>
            <a:off x="628650" y="1968501"/>
            <a:ext cx="7886700" cy="3521472"/>
          </a:xfrm>
        </p:spPr>
        <p:txBody>
          <a:bodyPr>
            <a:noAutofit/>
          </a:bodyPr>
          <a:lstStyle/>
          <a:p>
            <a:r>
              <a:rPr lang="en-GB" dirty="0" smtClean="0">
                <a:effectLst/>
                <a:latin typeface="Calibri" panose="020F0502020204030204" pitchFamily="34" charset="0"/>
                <a:ea typeface="Times New Roman" panose="02020603050405020304" pitchFamily="18" charset="0"/>
                <a:cs typeface="Times New Roman" panose="02020603050405020304" pitchFamily="18" charset="0"/>
              </a:rPr>
              <a:t>Council</a:t>
            </a:r>
          </a:p>
          <a:p>
            <a:endParaRPr lang="en-GB" dirty="0" smtClean="0">
              <a:effectLst/>
              <a:latin typeface="Calibri" panose="020F0502020204030204" pitchFamily="34" charset="0"/>
              <a:ea typeface="Times New Roman" panose="02020603050405020304" pitchFamily="18" charset="0"/>
              <a:cs typeface="Times New Roman" panose="02020603050405020304" pitchFamily="18" charset="0"/>
            </a:endParaRPr>
          </a:p>
          <a:p>
            <a:r>
              <a:rPr lang="en-GB" dirty="0" smtClean="0">
                <a:effectLst/>
                <a:latin typeface="Calibri" panose="020F0502020204030204" pitchFamily="34" charset="0"/>
                <a:ea typeface="Times New Roman" panose="02020603050405020304" pitchFamily="18" charset="0"/>
                <a:cs typeface="Times New Roman" panose="02020603050405020304" pitchFamily="18" charset="0"/>
              </a:rPr>
              <a:t>12 </a:t>
            </a:r>
            <a:r>
              <a:rPr lang="en-GB" dirty="0">
                <a:effectLst/>
                <a:latin typeface="Calibri" panose="020F0502020204030204" pitchFamily="34" charset="0"/>
                <a:ea typeface="Times New Roman" panose="02020603050405020304" pitchFamily="18" charset="0"/>
                <a:cs typeface="Times New Roman" panose="02020603050405020304" pitchFamily="18" charset="0"/>
              </a:rPr>
              <a:t>members representing the whole of the </a:t>
            </a:r>
            <a:r>
              <a:rPr lang="en-GB" dirty="0" smtClean="0">
                <a:effectLst/>
                <a:latin typeface="Calibri" panose="020F0502020204030204" pitchFamily="34" charset="0"/>
                <a:ea typeface="Times New Roman" panose="02020603050405020304" pitchFamily="18" charset="0"/>
                <a:cs typeface="Times New Roman" panose="02020603050405020304" pitchFamily="18" charset="0"/>
              </a:rPr>
              <a:t>profession</a:t>
            </a:r>
          </a:p>
          <a:p>
            <a:endParaRPr lang="en-GB" dirty="0" smtClean="0">
              <a:effectLst/>
              <a:latin typeface="Calibri" panose="020F0502020204030204" pitchFamily="34" charset="0"/>
              <a:ea typeface="Times New Roman" panose="02020603050405020304" pitchFamily="18" charset="0"/>
              <a:cs typeface="Times New Roman" panose="02020603050405020304" pitchFamily="18" charset="0"/>
            </a:endParaRPr>
          </a:p>
          <a:p>
            <a:r>
              <a:rPr lang="en-GB" dirty="0" smtClean="0">
                <a:effectLst/>
                <a:latin typeface="Calibri" panose="020F0502020204030204" pitchFamily="34" charset="0"/>
                <a:ea typeface="Times New Roman" panose="02020603050405020304" pitchFamily="18" charset="0"/>
                <a:cs typeface="Times New Roman" panose="02020603050405020304" pitchFamily="18" charset="0"/>
              </a:rPr>
              <a:t>3 committees:</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smtClean="0">
                <a:latin typeface="Calibri" panose="020F0502020204030204" pitchFamily="34" charset="0"/>
                <a:ea typeface="Times New Roman" panose="02020603050405020304" pitchFamily="18" charset="0"/>
                <a:cs typeface="Times New Roman" panose="02020603050405020304" pitchFamily="18" charset="0"/>
              </a:rPr>
              <a:t>     </a:t>
            </a:r>
            <a:r>
              <a:rPr lang="en-GB" dirty="0" smtClean="0">
                <a:effectLst/>
                <a:latin typeface="Calibri" panose="020F0502020204030204" pitchFamily="34" charset="0"/>
                <a:ea typeface="Times New Roman" panose="02020603050405020304" pitchFamily="18" charset="0"/>
                <a:cs typeface="Times New Roman" panose="02020603050405020304" pitchFamily="18" charset="0"/>
              </a:rPr>
              <a:t>Employment Committee</a:t>
            </a:r>
          </a:p>
          <a:p>
            <a:pPr marL="0" indent="0">
              <a:buNone/>
            </a:pPr>
            <a:r>
              <a:rPr lang="en-GB" dirty="0" smtClean="0">
                <a:effectLst/>
                <a:latin typeface="Calibri" panose="020F0502020204030204" pitchFamily="34" charset="0"/>
                <a:ea typeface="Times New Roman" panose="02020603050405020304" pitchFamily="18" charset="0"/>
                <a:cs typeface="Times New Roman" panose="02020603050405020304" pitchFamily="18" charset="0"/>
              </a:rPr>
              <a:t>      Finance</a:t>
            </a:r>
            <a:r>
              <a:rPr lang="en-GB" dirty="0">
                <a:effectLst/>
                <a:latin typeface="Calibri" panose="020F0502020204030204" pitchFamily="34" charset="0"/>
                <a:ea typeface="Times New Roman" panose="02020603050405020304" pitchFamily="18" charset="0"/>
                <a:cs typeface="Times New Roman" panose="02020603050405020304" pitchFamily="18" charset="0"/>
              </a:rPr>
              <a:t>, Risk and Audit Committee </a:t>
            </a:r>
          </a:p>
          <a:p>
            <a:pPr marL="0" indent="0">
              <a:buNone/>
            </a:pPr>
            <a:r>
              <a:rPr lang="en-GB" dirty="0" smtClean="0">
                <a:effectLst/>
                <a:latin typeface="Calibri" panose="020F0502020204030204" pitchFamily="34" charset="0"/>
                <a:ea typeface="Times New Roman" panose="02020603050405020304" pitchFamily="18" charset="0"/>
                <a:cs typeface="Times New Roman" panose="02020603050405020304" pitchFamily="18" charset="0"/>
              </a:rPr>
              <a:t>      Professional </a:t>
            </a:r>
            <a:r>
              <a:rPr lang="en-GB" dirty="0">
                <a:effectLst/>
                <a:latin typeface="Calibri" panose="020F0502020204030204" pitchFamily="34" charset="0"/>
                <a:ea typeface="Times New Roman" panose="02020603050405020304" pitchFamily="18" charset="0"/>
                <a:cs typeface="Times New Roman" panose="02020603050405020304" pitchFamily="18" charset="0"/>
              </a:rPr>
              <a:t>Committee </a:t>
            </a:r>
          </a:p>
        </p:txBody>
      </p:sp>
    </p:spTree>
    <p:extLst>
      <p:ext uri="{BB962C8B-B14F-4D97-AF65-F5344CB8AC3E}">
        <p14:creationId xmlns:p14="http://schemas.microsoft.com/office/powerpoint/2010/main" val="2282438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F595E-FC8D-A442-B9EC-43477B428CEB}"/>
              </a:ext>
            </a:extLst>
          </p:cNvPr>
          <p:cNvSpPr>
            <a:spLocks noGrp="1"/>
          </p:cNvSpPr>
          <p:nvPr>
            <p:ph type="title"/>
          </p:nvPr>
        </p:nvSpPr>
        <p:spPr/>
        <p:txBody>
          <a:bodyPr/>
          <a:lstStyle/>
          <a:p>
            <a:pPr algn="ctr"/>
            <a:r>
              <a:rPr lang="en-GB" b="1" dirty="0"/>
              <a:t>From the AGM</a:t>
            </a:r>
            <a:endParaRPr lang="en-US" b="1" dirty="0"/>
          </a:p>
        </p:txBody>
      </p:sp>
      <p:sp>
        <p:nvSpPr>
          <p:cNvPr id="5" name="Content Placeholder 4">
            <a:extLst>
              <a:ext uri="{FF2B5EF4-FFF2-40B4-BE49-F238E27FC236}">
                <a16:creationId xmlns:a16="http://schemas.microsoft.com/office/drawing/2014/main" id="{ABD8BD4E-1DCF-4B4D-8DEF-C3A185F3157F}"/>
              </a:ext>
            </a:extLst>
          </p:cNvPr>
          <p:cNvSpPr>
            <a:spLocks noGrp="1"/>
          </p:cNvSpPr>
          <p:nvPr>
            <p:ph idx="1"/>
          </p:nvPr>
        </p:nvSpPr>
        <p:spPr>
          <a:xfrm>
            <a:off x="628650" y="2125266"/>
            <a:ext cx="7886700" cy="3263504"/>
          </a:xfrm>
        </p:spPr>
        <p:txBody>
          <a:bodyPr/>
          <a:lstStyle/>
          <a:p>
            <a:pPr marL="0" indent="0">
              <a:buNone/>
            </a:pPr>
            <a:r>
              <a:rPr lang="en-US"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Engaging with </a:t>
            </a:r>
            <a:r>
              <a:rPr lang="en-US"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members</a:t>
            </a:r>
          </a:p>
          <a:p>
            <a:pPr marL="0" indent="0">
              <a:buNone/>
            </a:pPr>
            <a:endParaRPr lang="en-GB" dirty="0">
              <a:effectLst/>
              <a:latin typeface="Times New Roman" panose="02020603050405020304" pitchFamily="18" charset="0"/>
              <a:ea typeface="Times New Roman" panose="02020603050405020304" pitchFamily="18" charset="0"/>
            </a:endParaRPr>
          </a:p>
          <a:p>
            <a:r>
              <a:rPr lang="en-US"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Council members will network with a range of members to stay in touch with their views and concerns. They will attend local and national events, including English Regional Network and Country Board meetings to get an understanding of the different environments CSP </a:t>
            </a:r>
            <a:r>
              <a:rPr lang="en-GB"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members work in. </a:t>
            </a:r>
            <a:r>
              <a:rPr lang="en-US"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Council members no longer represent particular groups and so have more breadth to develop a</a:t>
            </a:r>
            <a:r>
              <a:rPr lang="en-GB"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wider understanding of the profession and how members work.</a:t>
            </a:r>
            <a:endParaRPr lang="en-GB"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790187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6E85A-2208-424F-8EC3-8965B6BCEC37}"/>
              </a:ext>
            </a:extLst>
          </p:cNvPr>
          <p:cNvSpPr>
            <a:spLocks noGrp="1"/>
          </p:cNvSpPr>
          <p:nvPr>
            <p:ph type="title"/>
          </p:nvPr>
        </p:nvSpPr>
        <p:spPr/>
        <p:txBody>
          <a:bodyPr/>
          <a:lstStyle/>
          <a:p>
            <a:pPr algn="ctr"/>
            <a:r>
              <a:rPr lang="en-GB" b="1" dirty="0"/>
              <a:t>New ways of working</a:t>
            </a:r>
            <a:endParaRPr lang="en-US" b="1" dirty="0"/>
          </a:p>
        </p:txBody>
      </p:sp>
      <p:sp>
        <p:nvSpPr>
          <p:cNvPr id="3" name="Content Placeholder 2">
            <a:extLst>
              <a:ext uri="{FF2B5EF4-FFF2-40B4-BE49-F238E27FC236}">
                <a16:creationId xmlns:a16="http://schemas.microsoft.com/office/drawing/2014/main" id="{8946C550-4EB0-6340-AA3B-5E7A7621BA1F}"/>
              </a:ext>
            </a:extLst>
          </p:cNvPr>
          <p:cNvSpPr>
            <a:spLocks noGrp="1"/>
          </p:cNvSpPr>
          <p:nvPr>
            <p:ph idx="1"/>
          </p:nvPr>
        </p:nvSpPr>
        <p:spPr>
          <a:xfrm>
            <a:off x="539585" y="1941460"/>
            <a:ext cx="7886700" cy="3263504"/>
          </a:xfrm>
        </p:spPr>
        <p:txBody>
          <a:bodyPr>
            <a:normAutofit lnSpcReduction="10000"/>
          </a:bodyPr>
          <a:lstStyle/>
          <a:p>
            <a:r>
              <a:rPr lang="en-GB" dirty="0"/>
              <a:t>Focus </a:t>
            </a:r>
            <a:r>
              <a:rPr lang="en-GB" dirty="0" smtClean="0"/>
              <a:t>groups</a:t>
            </a:r>
          </a:p>
          <a:p>
            <a:endParaRPr lang="en-GB" dirty="0"/>
          </a:p>
          <a:p>
            <a:r>
              <a:rPr lang="en-GB" dirty="0" smtClean="0"/>
              <a:t>SLWG</a:t>
            </a:r>
          </a:p>
          <a:p>
            <a:endParaRPr lang="en-GB" dirty="0"/>
          </a:p>
          <a:p>
            <a:r>
              <a:rPr lang="en-GB" dirty="0" smtClean="0"/>
              <a:t>Webinars</a:t>
            </a:r>
          </a:p>
          <a:p>
            <a:endParaRPr lang="en-GB" dirty="0"/>
          </a:p>
          <a:p>
            <a:r>
              <a:rPr lang="en-GB" dirty="0" smtClean="0"/>
              <a:t>Council </a:t>
            </a:r>
            <a:r>
              <a:rPr lang="en-GB" dirty="0"/>
              <a:t>members going out to member </a:t>
            </a:r>
            <a:r>
              <a:rPr lang="en-GB" dirty="0" smtClean="0"/>
              <a:t>meetings</a:t>
            </a:r>
          </a:p>
          <a:p>
            <a:endParaRPr lang="en-GB" dirty="0"/>
          </a:p>
          <a:p>
            <a:r>
              <a:rPr lang="en-GB" dirty="0" smtClean="0"/>
              <a:t>Any </a:t>
            </a:r>
            <a:r>
              <a:rPr lang="en-GB" dirty="0"/>
              <a:t>other ideas?</a:t>
            </a:r>
          </a:p>
          <a:p>
            <a:endParaRPr lang="en-GB" dirty="0"/>
          </a:p>
        </p:txBody>
      </p:sp>
    </p:spTree>
    <p:extLst>
      <p:ext uri="{BB962C8B-B14F-4D97-AF65-F5344CB8AC3E}">
        <p14:creationId xmlns:p14="http://schemas.microsoft.com/office/powerpoint/2010/main" val="106681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147" y="1119014"/>
            <a:ext cx="5008899" cy="1351607"/>
          </a:xfrm>
          <a:prstGeom prst="rect">
            <a:avLst/>
          </a:prstGeom>
        </p:spPr>
      </p:pic>
      <p:sp>
        <p:nvSpPr>
          <p:cNvPr id="6" name="Rectangle 5"/>
          <p:cNvSpPr/>
          <p:nvPr/>
        </p:nvSpPr>
        <p:spPr>
          <a:xfrm>
            <a:off x="0" y="5006253"/>
            <a:ext cx="9144000" cy="100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585088" y="5049253"/>
            <a:ext cx="2970405" cy="3231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in partnership with</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1750" y="5380206"/>
            <a:ext cx="487829" cy="48992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8317" y="5296170"/>
            <a:ext cx="933452" cy="622301"/>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1771" r="10451" b="9881"/>
          <a:stretch/>
        </p:blipFill>
        <p:spPr>
          <a:xfrm>
            <a:off x="3691199" y="5335335"/>
            <a:ext cx="750424" cy="579665"/>
          </a:xfrm>
          <a:prstGeom prst="rect">
            <a:avLst/>
          </a:prstGeom>
          <a:noFill/>
        </p:spPr>
      </p:pic>
      <p:sp>
        <p:nvSpPr>
          <p:cNvPr id="12" name="TextBox 11"/>
          <p:cNvSpPr txBox="1"/>
          <p:nvPr/>
        </p:nvSpPr>
        <p:spPr>
          <a:xfrm>
            <a:off x="6766958" y="5100973"/>
            <a:ext cx="2339493"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#Physio18</a:t>
            </a:r>
          </a:p>
        </p:txBody>
      </p:sp>
      <p:sp>
        <p:nvSpPr>
          <p:cNvPr id="13" name="TextBox 12"/>
          <p:cNvSpPr txBox="1"/>
          <p:nvPr/>
        </p:nvSpPr>
        <p:spPr>
          <a:xfrm>
            <a:off x="5151557" y="5471683"/>
            <a:ext cx="3954894"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www.physiotherapyuk.org.uk</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5037543"/>
            <a:ext cx="1557338" cy="91169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1075" y="5317488"/>
            <a:ext cx="510189" cy="510189"/>
          </a:xfrm>
          <a:prstGeom prst="rect">
            <a:avLst/>
          </a:prstGeom>
        </p:spPr>
      </p:pic>
      <p:sp>
        <p:nvSpPr>
          <p:cNvPr id="29" name="TextBox 28"/>
          <p:cNvSpPr txBox="1"/>
          <p:nvPr/>
        </p:nvSpPr>
        <p:spPr>
          <a:xfrm>
            <a:off x="441577" y="4121907"/>
            <a:ext cx="8383056" cy="85408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495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 days of </a:t>
            </a:r>
            <a:r>
              <a:rPr kumimoji="0" lang="en-GB" sz="4950" b="0" i="0" u="none" strike="noStrike" kern="1200" cap="none" spc="0" normalizeH="0" baseline="0" noProof="0" dirty="0" smtClean="0">
                <a:ln>
                  <a:noFill/>
                </a:ln>
                <a:solidFill>
                  <a:srgbClr val="FFC000"/>
                </a:solidFill>
                <a:effectLst/>
                <a:uLnTx/>
                <a:uFillTx/>
                <a:latin typeface="Arial Rounded MT Bold" panose="020F0704030504030204" pitchFamily="34" charset="0"/>
                <a:ea typeface="+mn-ea"/>
                <a:cs typeface="+mn-cs"/>
              </a:rPr>
              <a:t>world-class CPD</a:t>
            </a:r>
            <a:endParaRPr kumimoji="0" lang="en-GB" sz="4950" b="0" i="0" u="none" strike="noStrike" kern="1200" cap="none" spc="0" normalizeH="0" baseline="0" noProof="0" dirty="0">
              <a:ln>
                <a:noFill/>
              </a:ln>
              <a:solidFill>
                <a:srgbClr val="FFC000"/>
              </a:solidFill>
              <a:effectLst/>
              <a:uLnTx/>
              <a:uFillTx/>
              <a:latin typeface="Arial Rounded MT Bold" panose="020F0704030504030204" pitchFamily="34" charset="0"/>
              <a:ea typeface="+mn-ea"/>
              <a:cs typeface="+mn-cs"/>
            </a:endParaRPr>
          </a:p>
        </p:txBody>
      </p:sp>
      <p:grpSp>
        <p:nvGrpSpPr>
          <p:cNvPr id="59" name="Group 58"/>
          <p:cNvGrpSpPr/>
          <p:nvPr/>
        </p:nvGrpSpPr>
        <p:grpSpPr>
          <a:xfrm>
            <a:off x="-228600" y="2653364"/>
            <a:ext cx="43291365" cy="1385634"/>
            <a:chOff x="-304800" y="2394818"/>
            <a:chExt cx="57721820" cy="1847512"/>
          </a:xfrm>
        </p:grpSpPr>
        <p:grpSp>
          <p:nvGrpSpPr>
            <p:cNvPr id="46" name="Group 45"/>
            <p:cNvGrpSpPr/>
            <p:nvPr/>
          </p:nvGrpSpPr>
          <p:grpSpPr>
            <a:xfrm>
              <a:off x="-304800" y="2394818"/>
              <a:ext cx="28860910" cy="1838232"/>
              <a:chOff x="-304800" y="2394818"/>
              <a:chExt cx="28860910" cy="1838232"/>
            </a:xfrm>
          </p:grpSpPr>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31707" y="2400578"/>
                <a:ext cx="2755393" cy="1818995"/>
              </a:xfrm>
              <a:prstGeom prst="rect">
                <a:avLst/>
              </a:prstGeom>
            </p:spPr>
          </p:pic>
          <p:pic>
            <p:nvPicPr>
              <p:cNvPr id="34" name="Picture 33"/>
              <p:cNvPicPr>
                <a:picLocks noChangeAspect="1"/>
              </p:cNvPicPr>
              <p:nvPr/>
            </p:nvPicPr>
            <p:blipFill rotWithShape="1">
              <a:blip r:embed="rId9" cstate="print">
                <a:extLst>
                  <a:ext uri="{28A0092B-C50C-407E-A947-70E740481C1C}">
                    <a14:useLocalDpi xmlns:a14="http://schemas.microsoft.com/office/drawing/2010/main" val="0"/>
                  </a:ext>
                </a:extLst>
              </a:blip>
              <a:srcRect t="15556" b="21111"/>
              <a:stretch/>
            </p:blipFill>
            <p:spPr>
              <a:xfrm>
                <a:off x="23756216" y="2404098"/>
                <a:ext cx="2063713" cy="1815475"/>
              </a:xfrm>
              <a:prstGeom prst="rect">
                <a:avLst/>
              </a:prstGeom>
            </p:spPr>
          </p:pic>
          <p:pic>
            <p:nvPicPr>
              <p:cNvPr id="35" name="Picture 34"/>
              <p:cNvPicPr>
                <a:picLocks noChangeAspect="1"/>
              </p:cNvPicPr>
              <p:nvPr/>
            </p:nvPicPr>
            <p:blipFill rotWithShape="1">
              <a:blip r:embed="rId10" cstate="print">
                <a:extLst>
                  <a:ext uri="{28A0092B-C50C-407E-A947-70E740481C1C}">
                    <a14:useLocalDpi xmlns:a14="http://schemas.microsoft.com/office/drawing/2010/main" val="0"/>
                  </a:ext>
                </a:extLst>
              </a:blip>
              <a:srcRect l="8712" t="20454" r="11364"/>
              <a:stretch/>
            </p:blipFill>
            <p:spPr>
              <a:xfrm>
                <a:off x="25819930" y="2404098"/>
                <a:ext cx="2736180" cy="1815475"/>
              </a:xfrm>
              <a:prstGeom prst="rect">
                <a:avLst/>
              </a:prstGeom>
            </p:spPr>
          </p:pic>
          <p:grpSp>
            <p:nvGrpSpPr>
              <p:cNvPr id="36" name="Group 35"/>
              <p:cNvGrpSpPr/>
              <p:nvPr/>
            </p:nvGrpSpPr>
            <p:grpSpPr>
              <a:xfrm>
                <a:off x="-304800" y="2394818"/>
                <a:ext cx="21336508" cy="1838232"/>
                <a:chOff x="-304800" y="2394818"/>
                <a:chExt cx="21336508" cy="1838232"/>
              </a:xfrm>
            </p:grpSpPr>
            <p:pic>
              <p:nvPicPr>
                <p:cNvPr id="28" name="Picture 27"/>
                <p:cNvPicPr>
                  <a:picLocks noChangeAspect="1"/>
                </p:cNvPicPr>
                <p:nvPr/>
              </p:nvPicPr>
              <p:blipFill rotWithShape="1">
                <a:blip r:embed="rId11" cstate="print">
                  <a:extLst>
                    <a:ext uri="{28A0092B-C50C-407E-A947-70E740481C1C}">
                      <a14:useLocalDpi xmlns:a14="http://schemas.microsoft.com/office/drawing/2010/main" val="0"/>
                    </a:ext>
                  </a:extLst>
                </a:blip>
                <a:srcRect l="7628" t="15247" b="3731"/>
                <a:stretch/>
              </p:blipFill>
              <p:spPr>
                <a:xfrm>
                  <a:off x="9418720" y="2404098"/>
                  <a:ext cx="3074476" cy="1815478"/>
                </a:xfrm>
                <a:prstGeom prst="rect">
                  <a:avLst/>
                </a:prstGeom>
              </p:spPr>
            </p:pic>
            <p:pic>
              <p:nvPicPr>
                <p:cNvPr id="25" name="Picture 24"/>
                <p:cNvPicPr>
                  <a:picLocks noChangeAspect="1"/>
                </p:cNvPicPr>
                <p:nvPr/>
              </p:nvPicPr>
              <p:blipFill rotWithShape="1">
                <a:blip r:embed="rId12" cstate="print">
                  <a:extLst>
                    <a:ext uri="{28A0092B-C50C-407E-A947-70E740481C1C}">
                      <a14:useLocalDpi xmlns:a14="http://schemas.microsoft.com/office/drawing/2010/main" val="0"/>
                    </a:ext>
                  </a:extLst>
                </a:blip>
                <a:srcRect l="4546" t="14204" r="6060" b="14204"/>
                <a:stretch/>
              </p:blipFill>
              <p:spPr>
                <a:xfrm>
                  <a:off x="-304800" y="2394818"/>
                  <a:ext cx="3428116" cy="1830265"/>
                </a:xfrm>
                <a:prstGeom prst="rect">
                  <a:avLst/>
                </a:prstGeom>
              </p:spPr>
            </p:pic>
            <p:pic>
              <p:nvPicPr>
                <p:cNvPr id="26" name="Picture 25"/>
                <p:cNvPicPr>
                  <a:picLocks noChangeAspect="1"/>
                </p:cNvPicPr>
                <p:nvPr/>
              </p:nvPicPr>
              <p:blipFill rotWithShape="1">
                <a:blip r:embed="rId13" cstate="print">
                  <a:extLst>
                    <a:ext uri="{28A0092B-C50C-407E-A947-70E740481C1C}">
                      <a14:useLocalDpi xmlns:a14="http://schemas.microsoft.com/office/drawing/2010/main" val="0"/>
                    </a:ext>
                  </a:extLst>
                </a:blip>
                <a:srcRect b="24593"/>
                <a:stretch/>
              </p:blipFill>
              <p:spPr>
                <a:xfrm>
                  <a:off x="3123316" y="2404099"/>
                  <a:ext cx="3617250" cy="1815476"/>
                </a:xfrm>
                <a:prstGeom prst="rect">
                  <a:avLst/>
                </a:prstGeom>
              </p:spPr>
            </p:pic>
            <p:pic>
              <p:nvPicPr>
                <p:cNvPr id="27" name="Picture 26"/>
                <p:cNvPicPr>
                  <a:picLocks noChangeAspect="1"/>
                </p:cNvPicPr>
                <p:nvPr/>
              </p:nvPicPr>
              <p:blipFill rotWithShape="1">
                <a:blip r:embed="rId14" cstate="print">
                  <a:extLst>
                    <a:ext uri="{28A0092B-C50C-407E-A947-70E740481C1C}">
                      <a14:useLocalDpi xmlns:a14="http://schemas.microsoft.com/office/drawing/2010/main" val="0"/>
                    </a:ext>
                  </a:extLst>
                </a:blip>
                <a:srcRect l="3589" t="7381" r="8142" b="15103"/>
                <a:stretch/>
              </p:blipFill>
              <p:spPr>
                <a:xfrm>
                  <a:off x="6543404" y="2404098"/>
                  <a:ext cx="3276871" cy="1828951"/>
                </a:xfrm>
                <a:prstGeom prst="rect">
                  <a:avLst/>
                </a:prstGeom>
              </p:spPr>
            </p:pic>
            <p:pic>
              <p:nvPicPr>
                <p:cNvPr id="30" name="Picture 29"/>
                <p:cNvPicPr>
                  <a:picLocks noChangeAspect="1"/>
                </p:cNvPicPr>
                <p:nvPr/>
              </p:nvPicPr>
              <p:blipFill rotWithShape="1">
                <a:blip r:embed="rId15" cstate="print">
                  <a:extLst>
                    <a:ext uri="{28A0092B-C50C-407E-A947-70E740481C1C}">
                      <a14:useLocalDpi xmlns:a14="http://schemas.microsoft.com/office/drawing/2010/main" val="0"/>
                    </a:ext>
                  </a:extLst>
                </a:blip>
                <a:srcRect l="5305" t="6713" r="3786" b="9678"/>
                <a:stretch/>
              </p:blipFill>
              <p:spPr>
                <a:xfrm>
                  <a:off x="12498411" y="2396373"/>
                  <a:ext cx="3193930" cy="1823201"/>
                </a:xfrm>
                <a:prstGeom prst="rect">
                  <a:avLst/>
                </a:prstGeom>
              </p:spPr>
            </p:pic>
            <p:pic>
              <p:nvPicPr>
                <p:cNvPr id="31" name="Picture 3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649107" y="2396266"/>
                  <a:ext cx="2721370" cy="1836784"/>
                </a:xfrm>
                <a:prstGeom prst="rect">
                  <a:avLst/>
                </a:prstGeom>
              </p:spPr>
            </p:pic>
            <p:pic>
              <p:nvPicPr>
                <p:cNvPr id="32" name="Picture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353571" y="2400872"/>
                  <a:ext cx="2678137" cy="1818704"/>
                </a:xfrm>
                <a:prstGeom prst="rect">
                  <a:avLst/>
                </a:prstGeom>
              </p:spPr>
            </p:pic>
          </p:grpSp>
        </p:grpSp>
        <p:grpSp>
          <p:nvGrpSpPr>
            <p:cNvPr id="47" name="Group 46"/>
            <p:cNvGrpSpPr/>
            <p:nvPr/>
          </p:nvGrpSpPr>
          <p:grpSpPr>
            <a:xfrm>
              <a:off x="28556110" y="2404098"/>
              <a:ext cx="28860910" cy="1838232"/>
              <a:chOff x="-304800" y="2394818"/>
              <a:chExt cx="28860910" cy="1838232"/>
            </a:xfrm>
          </p:grpSpPr>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31707" y="2400578"/>
                <a:ext cx="2755393" cy="1818995"/>
              </a:xfrm>
              <a:prstGeom prst="rect">
                <a:avLst/>
              </a:prstGeom>
            </p:spPr>
          </p:pic>
          <p:pic>
            <p:nvPicPr>
              <p:cNvPr id="49" name="Picture 48"/>
              <p:cNvPicPr>
                <a:picLocks noChangeAspect="1"/>
              </p:cNvPicPr>
              <p:nvPr/>
            </p:nvPicPr>
            <p:blipFill rotWithShape="1">
              <a:blip r:embed="rId9" cstate="print">
                <a:extLst>
                  <a:ext uri="{28A0092B-C50C-407E-A947-70E740481C1C}">
                    <a14:useLocalDpi xmlns:a14="http://schemas.microsoft.com/office/drawing/2010/main" val="0"/>
                  </a:ext>
                </a:extLst>
              </a:blip>
              <a:srcRect t="15556" b="21111"/>
              <a:stretch/>
            </p:blipFill>
            <p:spPr>
              <a:xfrm>
                <a:off x="23756216" y="2404098"/>
                <a:ext cx="2063713" cy="1815475"/>
              </a:xfrm>
              <a:prstGeom prst="rect">
                <a:avLst/>
              </a:prstGeom>
            </p:spPr>
          </p:pic>
          <p:pic>
            <p:nvPicPr>
              <p:cNvPr id="50" name="Picture 49"/>
              <p:cNvPicPr>
                <a:picLocks noChangeAspect="1"/>
              </p:cNvPicPr>
              <p:nvPr/>
            </p:nvPicPr>
            <p:blipFill rotWithShape="1">
              <a:blip r:embed="rId10" cstate="print">
                <a:extLst>
                  <a:ext uri="{28A0092B-C50C-407E-A947-70E740481C1C}">
                    <a14:useLocalDpi xmlns:a14="http://schemas.microsoft.com/office/drawing/2010/main" val="0"/>
                  </a:ext>
                </a:extLst>
              </a:blip>
              <a:srcRect l="8712" t="20454" r="11364"/>
              <a:stretch/>
            </p:blipFill>
            <p:spPr>
              <a:xfrm>
                <a:off x="25819930" y="2404098"/>
                <a:ext cx="2736180" cy="1815475"/>
              </a:xfrm>
              <a:prstGeom prst="rect">
                <a:avLst/>
              </a:prstGeom>
            </p:spPr>
          </p:pic>
          <p:grpSp>
            <p:nvGrpSpPr>
              <p:cNvPr id="51" name="Group 50"/>
              <p:cNvGrpSpPr/>
              <p:nvPr/>
            </p:nvGrpSpPr>
            <p:grpSpPr>
              <a:xfrm>
                <a:off x="-304800" y="2394818"/>
                <a:ext cx="21336508" cy="1838232"/>
                <a:chOff x="-304800" y="2394818"/>
                <a:chExt cx="21336508" cy="1838232"/>
              </a:xfrm>
            </p:grpSpPr>
            <p:pic>
              <p:nvPicPr>
                <p:cNvPr id="52" name="Picture 51"/>
                <p:cNvPicPr>
                  <a:picLocks noChangeAspect="1"/>
                </p:cNvPicPr>
                <p:nvPr/>
              </p:nvPicPr>
              <p:blipFill rotWithShape="1">
                <a:blip r:embed="rId11" cstate="print">
                  <a:extLst>
                    <a:ext uri="{28A0092B-C50C-407E-A947-70E740481C1C}">
                      <a14:useLocalDpi xmlns:a14="http://schemas.microsoft.com/office/drawing/2010/main" val="0"/>
                    </a:ext>
                  </a:extLst>
                </a:blip>
                <a:srcRect l="7628" t="15247" b="3731"/>
                <a:stretch/>
              </p:blipFill>
              <p:spPr>
                <a:xfrm>
                  <a:off x="9418720" y="2404098"/>
                  <a:ext cx="3074476" cy="1815478"/>
                </a:xfrm>
                <a:prstGeom prst="rect">
                  <a:avLst/>
                </a:prstGeom>
              </p:spPr>
            </p:pic>
            <p:pic>
              <p:nvPicPr>
                <p:cNvPr id="53" name="Picture 52"/>
                <p:cNvPicPr>
                  <a:picLocks noChangeAspect="1"/>
                </p:cNvPicPr>
                <p:nvPr/>
              </p:nvPicPr>
              <p:blipFill rotWithShape="1">
                <a:blip r:embed="rId12" cstate="print">
                  <a:extLst>
                    <a:ext uri="{28A0092B-C50C-407E-A947-70E740481C1C}">
                      <a14:useLocalDpi xmlns:a14="http://schemas.microsoft.com/office/drawing/2010/main" val="0"/>
                    </a:ext>
                  </a:extLst>
                </a:blip>
                <a:srcRect l="4546" t="14204" r="6060" b="14204"/>
                <a:stretch/>
              </p:blipFill>
              <p:spPr>
                <a:xfrm>
                  <a:off x="-304800" y="2394818"/>
                  <a:ext cx="3428116" cy="1830265"/>
                </a:xfrm>
                <a:prstGeom prst="rect">
                  <a:avLst/>
                </a:prstGeom>
              </p:spPr>
            </p:pic>
            <p:pic>
              <p:nvPicPr>
                <p:cNvPr id="54" name="Picture 53"/>
                <p:cNvPicPr>
                  <a:picLocks noChangeAspect="1"/>
                </p:cNvPicPr>
                <p:nvPr/>
              </p:nvPicPr>
              <p:blipFill rotWithShape="1">
                <a:blip r:embed="rId13" cstate="print">
                  <a:extLst>
                    <a:ext uri="{28A0092B-C50C-407E-A947-70E740481C1C}">
                      <a14:useLocalDpi xmlns:a14="http://schemas.microsoft.com/office/drawing/2010/main" val="0"/>
                    </a:ext>
                  </a:extLst>
                </a:blip>
                <a:srcRect b="24593"/>
                <a:stretch/>
              </p:blipFill>
              <p:spPr>
                <a:xfrm>
                  <a:off x="3123316" y="2404099"/>
                  <a:ext cx="3617250" cy="1815476"/>
                </a:xfrm>
                <a:prstGeom prst="rect">
                  <a:avLst/>
                </a:prstGeom>
              </p:spPr>
            </p:pic>
            <p:pic>
              <p:nvPicPr>
                <p:cNvPr id="55" name="Picture 54"/>
                <p:cNvPicPr>
                  <a:picLocks noChangeAspect="1"/>
                </p:cNvPicPr>
                <p:nvPr/>
              </p:nvPicPr>
              <p:blipFill rotWithShape="1">
                <a:blip r:embed="rId14" cstate="print">
                  <a:extLst>
                    <a:ext uri="{28A0092B-C50C-407E-A947-70E740481C1C}">
                      <a14:useLocalDpi xmlns:a14="http://schemas.microsoft.com/office/drawing/2010/main" val="0"/>
                    </a:ext>
                  </a:extLst>
                </a:blip>
                <a:srcRect l="3589" t="7381" r="8142" b="15103"/>
                <a:stretch/>
              </p:blipFill>
              <p:spPr>
                <a:xfrm>
                  <a:off x="6543404" y="2404098"/>
                  <a:ext cx="3276871" cy="1828951"/>
                </a:xfrm>
                <a:prstGeom prst="rect">
                  <a:avLst/>
                </a:prstGeom>
              </p:spPr>
            </p:pic>
            <p:pic>
              <p:nvPicPr>
                <p:cNvPr id="56" name="Picture 55"/>
                <p:cNvPicPr>
                  <a:picLocks noChangeAspect="1"/>
                </p:cNvPicPr>
                <p:nvPr/>
              </p:nvPicPr>
              <p:blipFill rotWithShape="1">
                <a:blip r:embed="rId15" cstate="print">
                  <a:extLst>
                    <a:ext uri="{28A0092B-C50C-407E-A947-70E740481C1C}">
                      <a14:useLocalDpi xmlns:a14="http://schemas.microsoft.com/office/drawing/2010/main" val="0"/>
                    </a:ext>
                  </a:extLst>
                </a:blip>
                <a:srcRect l="5305" t="6713" r="3786" b="9678"/>
                <a:stretch/>
              </p:blipFill>
              <p:spPr>
                <a:xfrm>
                  <a:off x="12498411" y="2396373"/>
                  <a:ext cx="3193930" cy="1823201"/>
                </a:xfrm>
                <a:prstGeom prst="rect">
                  <a:avLst/>
                </a:prstGeom>
              </p:spPr>
            </p:pic>
            <p:pic>
              <p:nvPicPr>
                <p:cNvPr id="57" name="Picture 5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649107" y="2396266"/>
                  <a:ext cx="2721370" cy="1836784"/>
                </a:xfrm>
                <a:prstGeom prst="rect">
                  <a:avLst/>
                </a:prstGeom>
              </p:spPr>
            </p:pic>
            <p:pic>
              <p:nvPicPr>
                <p:cNvPr id="58" name="Picture 5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353571" y="2400872"/>
                  <a:ext cx="2678137" cy="1818704"/>
                </a:xfrm>
                <a:prstGeom prst="rect">
                  <a:avLst/>
                </a:prstGeom>
              </p:spPr>
            </p:pic>
          </p:grpSp>
        </p:grpSp>
      </p:grpSp>
      <p:grpSp>
        <p:nvGrpSpPr>
          <p:cNvPr id="23" name="Group 22"/>
          <p:cNvGrpSpPr/>
          <p:nvPr/>
        </p:nvGrpSpPr>
        <p:grpSpPr>
          <a:xfrm>
            <a:off x="7129005" y="799819"/>
            <a:ext cx="2793199" cy="1885583"/>
            <a:chOff x="5125434" y="4317920"/>
            <a:chExt cx="3724265" cy="2514111"/>
          </a:xfrm>
        </p:grpSpPr>
        <p:grpSp>
          <p:nvGrpSpPr>
            <p:cNvPr id="17" name="Group 16"/>
            <p:cNvGrpSpPr/>
            <p:nvPr/>
          </p:nvGrpSpPr>
          <p:grpSpPr>
            <a:xfrm>
              <a:off x="5125434" y="4317920"/>
              <a:ext cx="3724265" cy="2514111"/>
              <a:chOff x="333375" y="0"/>
              <a:chExt cx="1464426" cy="1031805"/>
            </a:xfrm>
          </p:grpSpPr>
          <p:sp>
            <p:nvSpPr>
              <p:cNvPr id="18" name="Oval 17"/>
              <p:cNvSpPr/>
              <p:nvPr/>
            </p:nvSpPr>
            <p:spPr>
              <a:xfrm rot="830986">
                <a:off x="333375" y="0"/>
                <a:ext cx="1074208" cy="1031805"/>
              </a:xfrm>
              <a:prstGeom prst="ellipse">
                <a:avLst/>
              </a:prstGeom>
              <a:solidFill>
                <a:srgbClr val="FFC000"/>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5000"/>
                  </a:lnSpc>
                  <a:spcBef>
                    <a:spcPts val="0"/>
                  </a:spcBef>
                  <a:spcAft>
                    <a:spcPts val="600"/>
                  </a:spcAft>
                  <a:buClrTx/>
                  <a:buSzTx/>
                  <a:buFontTx/>
                  <a:buNone/>
                  <a:tabLst/>
                  <a:defRPr/>
                </a:pPr>
                <a:r>
                  <a:rPr kumimoji="0" lang="en-GB" sz="165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825"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9" name="Group 18"/>
              <p:cNvGrpSpPr/>
              <p:nvPr/>
            </p:nvGrpSpPr>
            <p:grpSpPr>
              <a:xfrm>
                <a:off x="412231" y="78872"/>
                <a:ext cx="1385570" cy="865895"/>
                <a:chOff x="412231" y="-1721353"/>
                <a:chExt cx="1385570" cy="865895"/>
              </a:xfrm>
            </p:grpSpPr>
            <p:sp>
              <p:nvSpPr>
                <p:cNvPr id="20" name="Text Box 6"/>
                <p:cNvSpPr txBox="1"/>
                <p:nvPr/>
              </p:nvSpPr>
              <p:spPr>
                <a:xfrm rot="908653">
                  <a:off x="828890" y="-1721353"/>
                  <a:ext cx="514674" cy="244861"/>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105000"/>
                    </a:lnSpc>
                    <a:spcBef>
                      <a:spcPts val="0"/>
                    </a:spcBef>
                    <a:spcAft>
                      <a:spcPts val="600"/>
                    </a:spcAft>
                    <a:buClrTx/>
                    <a:buSzTx/>
                    <a:buFontTx/>
                    <a:buNone/>
                    <a:tabLst/>
                    <a:defRPr/>
                  </a:pPr>
                  <a:r>
                    <a:rPr kumimoji="0" lang="en-GB" sz="195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Only</a:t>
                  </a:r>
                  <a:endParaRPr kumimoji="0" lang="en-GB" sz="825"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9"/>
                <p:cNvSpPr txBox="1"/>
                <p:nvPr/>
              </p:nvSpPr>
              <p:spPr>
                <a:xfrm rot="830986">
                  <a:off x="412231" y="-1714216"/>
                  <a:ext cx="1385570" cy="858758"/>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105000"/>
                    </a:lnSpc>
                    <a:spcBef>
                      <a:spcPts val="0"/>
                    </a:spcBef>
                    <a:spcAft>
                      <a:spcPts val="600"/>
                    </a:spcAft>
                    <a:buClrTx/>
                    <a:buSzTx/>
                    <a:buFontTx/>
                    <a:buNone/>
                    <a:tabLst/>
                    <a:defRPr/>
                  </a:pPr>
                  <a:r>
                    <a:rPr kumimoji="0" lang="en-GB" sz="9000" b="1" i="0" u="none" strike="noStrike" kern="1200" cap="none" spc="0" normalizeH="0" baseline="0" noProof="0" dirty="0">
                      <a:ln>
                        <a:noFill/>
                      </a:ln>
                      <a:solidFill>
                        <a:srgbClr val="1F3864"/>
                      </a:solidFill>
                      <a:effectLst/>
                      <a:uLnTx/>
                      <a:uFillTx/>
                      <a:latin typeface="Calibri" panose="020F0502020204030204" pitchFamily="34" charset="0"/>
                      <a:ea typeface="Calibri" panose="020F0502020204030204" pitchFamily="34" charset="0"/>
                      <a:cs typeface="Times New Roman" panose="02020603050405020304" pitchFamily="18" charset="0"/>
                    </a:rPr>
                    <a:t>£99</a:t>
                  </a:r>
                  <a:endParaRPr kumimoji="0" lang="en-GB" sz="825"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2" name="Text Box 6"/>
            <p:cNvSpPr txBox="1"/>
            <p:nvPr/>
          </p:nvSpPr>
          <p:spPr>
            <a:xfrm rot="908653">
              <a:off x="5221697" y="5925419"/>
              <a:ext cx="2125343" cy="596632"/>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105000"/>
                </a:lnSpc>
                <a:spcBef>
                  <a:spcPts val="0"/>
                </a:spcBef>
                <a:spcAft>
                  <a:spcPts val="600"/>
                </a:spcAft>
                <a:buClrTx/>
                <a:buSzTx/>
                <a:buFontTx/>
                <a:buNone/>
                <a:tabLst/>
                <a:defRPr/>
              </a:pPr>
              <a:r>
                <a:rPr kumimoji="0" lang="en-GB" sz="195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before 31 July</a:t>
              </a:r>
              <a:endParaRPr kumimoji="0" lang="en-GB" sz="825"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8068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remove" nodeType="withEffect">
                                  <p:stCondLst>
                                    <p:cond delay="0"/>
                                  </p:stCondLst>
                                  <p:childTnLst>
                                    <p:animMotion origin="layout" path="M 2.5E-6 3.7037E-6 L -4.68386 0.00439 " pathEditMode="relative" rAng="0" ptsTypes="AA">
                                      <p:cBhvr>
                                        <p:cTn id="6" dur="60000" fill="hold"/>
                                        <p:tgtEl>
                                          <p:spTgt spid="59"/>
                                        </p:tgtEl>
                                        <p:attrNameLst>
                                          <p:attrName>ppt_x</p:attrName>
                                          <p:attrName>ppt_y</p:attrName>
                                        </p:attrNameLst>
                                      </p:cBhvr>
                                      <p:rCtr x="-234193"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467544" y="1484784"/>
            <a:ext cx="8424862" cy="15841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indent="0" algn="ctr">
              <a:buNone/>
              <a:defRPr/>
            </a:pPr>
            <a:r>
              <a:rPr lang="en-GB" sz="3600" b="1" dirty="0">
                <a:solidFill>
                  <a:srgbClr val="5D2884"/>
                </a:solidFill>
              </a:rPr>
              <a:t>Best practice member engagement – </a:t>
            </a:r>
            <a:endParaRPr lang="en-GB" sz="3600" b="1" dirty="0" smtClean="0">
              <a:solidFill>
                <a:srgbClr val="5D2884"/>
              </a:solidFill>
            </a:endParaRPr>
          </a:p>
          <a:p>
            <a:pPr marL="0" indent="0" algn="ctr">
              <a:buNone/>
              <a:defRPr/>
            </a:pPr>
            <a:r>
              <a:rPr lang="en-GB" sz="3600" b="1" dirty="0" smtClean="0">
                <a:solidFill>
                  <a:srgbClr val="5D2884"/>
                </a:solidFill>
              </a:rPr>
              <a:t>what </a:t>
            </a:r>
            <a:r>
              <a:rPr lang="en-GB" sz="3600" b="1" dirty="0">
                <a:solidFill>
                  <a:srgbClr val="5D2884"/>
                </a:solidFill>
              </a:rPr>
              <a:t>works across the UK</a:t>
            </a:r>
            <a:endParaRPr lang="en-GB" sz="3600" dirty="0">
              <a:solidFill>
                <a:srgbClr val="5D2884"/>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indent="0" algn="ctr">
              <a:buNone/>
              <a:defRPr/>
            </a:pPr>
            <a:r>
              <a:rPr kumimoji="0" lang="en-GB" sz="40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rPr>
              <a:t> </a:t>
            </a:r>
            <a:r>
              <a:rPr lang="en-GB" sz="4000" b="1" dirty="0">
                <a:solidFill>
                  <a:srgbClr val="5D2884"/>
                </a:solidFill>
              </a:rPr>
              <a:t>#thinkphysio2019</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0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47847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147" y="1119014"/>
            <a:ext cx="5008899" cy="1351607"/>
          </a:xfrm>
          <a:prstGeom prst="rect">
            <a:avLst/>
          </a:prstGeom>
        </p:spPr>
      </p:pic>
      <p:sp>
        <p:nvSpPr>
          <p:cNvPr id="6" name="Rectangle 5"/>
          <p:cNvSpPr/>
          <p:nvPr/>
        </p:nvSpPr>
        <p:spPr>
          <a:xfrm>
            <a:off x="0" y="5006253"/>
            <a:ext cx="9144000" cy="100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585088" y="5049253"/>
            <a:ext cx="2970405" cy="3231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in partnership with</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1750" y="5380206"/>
            <a:ext cx="487829" cy="48992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8317" y="5296170"/>
            <a:ext cx="933452" cy="622301"/>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1771" r="10451" b="9881"/>
          <a:stretch/>
        </p:blipFill>
        <p:spPr>
          <a:xfrm>
            <a:off x="3691199" y="5335335"/>
            <a:ext cx="750424" cy="579665"/>
          </a:xfrm>
          <a:prstGeom prst="rect">
            <a:avLst/>
          </a:prstGeom>
          <a:noFill/>
        </p:spPr>
      </p:pic>
      <p:sp>
        <p:nvSpPr>
          <p:cNvPr id="12" name="TextBox 11"/>
          <p:cNvSpPr txBox="1"/>
          <p:nvPr/>
        </p:nvSpPr>
        <p:spPr>
          <a:xfrm>
            <a:off x="6766958" y="5100973"/>
            <a:ext cx="2339493"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#Physio18</a:t>
            </a:r>
          </a:p>
        </p:txBody>
      </p:sp>
      <p:sp>
        <p:nvSpPr>
          <p:cNvPr id="13" name="TextBox 12"/>
          <p:cNvSpPr txBox="1"/>
          <p:nvPr/>
        </p:nvSpPr>
        <p:spPr>
          <a:xfrm>
            <a:off x="5151557" y="5471683"/>
            <a:ext cx="3954894"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www.physiotherapyuk.org.uk</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5037543"/>
            <a:ext cx="1557338" cy="91169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1075" y="5317488"/>
            <a:ext cx="510189" cy="510189"/>
          </a:xfrm>
          <a:prstGeom prst="rect">
            <a:avLst/>
          </a:prstGeom>
        </p:spPr>
      </p:pic>
      <p:sp>
        <p:nvSpPr>
          <p:cNvPr id="29" name="TextBox 28"/>
          <p:cNvSpPr txBox="1"/>
          <p:nvPr/>
        </p:nvSpPr>
        <p:spPr>
          <a:xfrm>
            <a:off x="441577" y="4121907"/>
            <a:ext cx="8383056" cy="85408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495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 days of </a:t>
            </a:r>
            <a:r>
              <a:rPr kumimoji="0" lang="en-GB" sz="4950" b="0" i="0" u="none" strike="noStrike" kern="1200" cap="none" spc="0" normalizeH="0" baseline="0" noProof="0" dirty="0" smtClean="0">
                <a:ln>
                  <a:noFill/>
                </a:ln>
                <a:solidFill>
                  <a:srgbClr val="FFC000"/>
                </a:solidFill>
                <a:effectLst/>
                <a:uLnTx/>
                <a:uFillTx/>
                <a:latin typeface="Arial Rounded MT Bold" panose="020F0704030504030204" pitchFamily="34" charset="0"/>
                <a:ea typeface="+mn-ea"/>
                <a:cs typeface="+mn-cs"/>
              </a:rPr>
              <a:t>world-class CPD</a:t>
            </a:r>
            <a:endParaRPr kumimoji="0" lang="en-GB" sz="4950" b="0" i="0" u="none" strike="noStrike" kern="1200" cap="none" spc="0" normalizeH="0" baseline="0" noProof="0" dirty="0">
              <a:ln>
                <a:noFill/>
              </a:ln>
              <a:solidFill>
                <a:srgbClr val="FFC000"/>
              </a:solidFill>
              <a:effectLst/>
              <a:uLnTx/>
              <a:uFillTx/>
              <a:latin typeface="Arial Rounded MT Bold" panose="020F0704030504030204" pitchFamily="34" charset="0"/>
              <a:ea typeface="+mn-ea"/>
              <a:cs typeface="+mn-cs"/>
            </a:endParaRPr>
          </a:p>
        </p:txBody>
      </p:sp>
      <p:grpSp>
        <p:nvGrpSpPr>
          <p:cNvPr id="59" name="Group 58"/>
          <p:cNvGrpSpPr/>
          <p:nvPr/>
        </p:nvGrpSpPr>
        <p:grpSpPr>
          <a:xfrm>
            <a:off x="-228600" y="2653364"/>
            <a:ext cx="43291365" cy="1385634"/>
            <a:chOff x="-304800" y="2394818"/>
            <a:chExt cx="57721820" cy="1847512"/>
          </a:xfrm>
        </p:grpSpPr>
        <p:grpSp>
          <p:nvGrpSpPr>
            <p:cNvPr id="46" name="Group 45"/>
            <p:cNvGrpSpPr/>
            <p:nvPr/>
          </p:nvGrpSpPr>
          <p:grpSpPr>
            <a:xfrm>
              <a:off x="-304800" y="2394818"/>
              <a:ext cx="28860910" cy="1838232"/>
              <a:chOff x="-304800" y="2394818"/>
              <a:chExt cx="28860910" cy="1838232"/>
            </a:xfrm>
          </p:grpSpPr>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31707" y="2400578"/>
                <a:ext cx="2755393" cy="1818995"/>
              </a:xfrm>
              <a:prstGeom prst="rect">
                <a:avLst/>
              </a:prstGeom>
            </p:spPr>
          </p:pic>
          <p:pic>
            <p:nvPicPr>
              <p:cNvPr id="34" name="Picture 33"/>
              <p:cNvPicPr>
                <a:picLocks noChangeAspect="1"/>
              </p:cNvPicPr>
              <p:nvPr/>
            </p:nvPicPr>
            <p:blipFill rotWithShape="1">
              <a:blip r:embed="rId9" cstate="print">
                <a:extLst>
                  <a:ext uri="{28A0092B-C50C-407E-A947-70E740481C1C}">
                    <a14:useLocalDpi xmlns:a14="http://schemas.microsoft.com/office/drawing/2010/main" val="0"/>
                  </a:ext>
                </a:extLst>
              </a:blip>
              <a:srcRect t="15556" b="21111"/>
              <a:stretch/>
            </p:blipFill>
            <p:spPr>
              <a:xfrm>
                <a:off x="23756216" y="2404098"/>
                <a:ext cx="2063713" cy="1815475"/>
              </a:xfrm>
              <a:prstGeom prst="rect">
                <a:avLst/>
              </a:prstGeom>
            </p:spPr>
          </p:pic>
          <p:pic>
            <p:nvPicPr>
              <p:cNvPr id="35" name="Picture 34"/>
              <p:cNvPicPr>
                <a:picLocks noChangeAspect="1"/>
              </p:cNvPicPr>
              <p:nvPr/>
            </p:nvPicPr>
            <p:blipFill rotWithShape="1">
              <a:blip r:embed="rId10" cstate="print">
                <a:extLst>
                  <a:ext uri="{28A0092B-C50C-407E-A947-70E740481C1C}">
                    <a14:useLocalDpi xmlns:a14="http://schemas.microsoft.com/office/drawing/2010/main" val="0"/>
                  </a:ext>
                </a:extLst>
              </a:blip>
              <a:srcRect l="8712" t="20454" r="11364"/>
              <a:stretch/>
            </p:blipFill>
            <p:spPr>
              <a:xfrm>
                <a:off x="25819930" y="2404098"/>
                <a:ext cx="2736180" cy="1815475"/>
              </a:xfrm>
              <a:prstGeom prst="rect">
                <a:avLst/>
              </a:prstGeom>
            </p:spPr>
          </p:pic>
          <p:grpSp>
            <p:nvGrpSpPr>
              <p:cNvPr id="36" name="Group 35"/>
              <p:cNvGrpSpPr/>
              <p:nvPr/>
            </p:nvGrpSpPr>
            <p:grpSpPr>
              <a:xfrm>
                <a:off x="-304800" y="2394818"/>
                <a:ext cx="21336508" cy="1838232"/>
                <a:chOff x="-304800" y="2394818"/>
                <a:chExt cx="21336508" cy="1838232"/>
              </a:xfrm>
            </p:grpSpPr>
            <p:pic>
              <p:nvPicPr>
                <p:cNvPr id="28" name="Picture 27"/>
                <p:cNvPicPr>
                  <a:picLocks noChangeAspect="1"/>
                </p:cNvPicPr>
                <p:nvPr/>
              </p:nvPicPr>
              <p:blipFill rotWithShape="1">
                <a:blip r:embed="rId11" cstate="print">
                  <a:extLst>
                    <a:ext uri="{28A0092B-C50C-407E-A947-70E740481C1C}">
                      <a14:useLocalDpi xmlns:a14="http://schemas.microsoft.com/office/drawing/2010/main" val="0"/>
                    </a:ext>
                  </a:extLst>
                </a:blip>
                <a:srcRect l="7628" t="15247" b="3731"/>
                <a:stretch/>
              </p:blipFill>
              <p:spPr>
                <a:xfrm>
                  <a:off x="9418720" y="2404098"/>
                  <a:ext cx="3074476" cy="1815478"/>
                </a:xfrm>
                <a:prstGeom prst="rect">
                  <a:avLst/>
                </a:prstGeom>
              </p:spPr>
            </p:pic>
            <p:pic>
              <p:nvPicPr>
                <p:cNvPr id="25" name="Picture 24"/>
                <p:cNvPicPr>
                  <a:picLocks noChangeAspect="1"/>
                </p:cNvPicPr>
                <p:nvPr/>
              </p:nvPicPr>
              <p:blipFill rotWithShape="1">
                <a:blip r:embed="rId12" cstate="print">
                  <a:extLst>
                    <a:ext uri="{28A0092B-C50C-407E-A947-70E740481C1C}">
                      <a14:useLocalDpi xmlns:a14="http://schemas.microsoft.com/office/drawing/2010/main" val="0"/>
                    </a:ext>
                  </a:extLst>
                </a:blip>
                <a:srcRect l="4546" t="14204" r="6060" b="14204"/>
                <a:stretch/>
              </p:blipFill>
              <p:spPr>
                <a:xfrm>
                  <a:off x="-304800" y="2394818"/>
                  <a:ext cx="3428116" cy="1830265"/>
                </a:xfrm>
                <a:prstGeom prst="rect">
                  <a:avLst/>
                </a:prstGeom>
              </p:spPr>
            </p:pic>
            <p:pic>
              <p:nvPicPr>
                <p:cNvPr id="26" name="Picture 25"/>
                <p:cNvPicPr>
                  <a:picLocks noChangeAspect="1"/>
                </p:cNvPicPr>
                <p:nvPr/>
              </p:nvPicPr>
              <p:blipFill rotWithShape="1">
                <a:blip r:embed="rId13" cstate="print">
                  <a:extLst>
                    <a:ext uri="{28A0092B-C50C-407E-A947-70E740481C1C}">
                      <a14:useLocalDpi xmlns:a14="http://schemas.microsoft.com/office/drawing/2010/main" val="0"/>
                    </a:ext>
                  </a:extLst>
                </a:blip>
                <a:srcRect b="24593"/>
                <a:stretch/>
              </p:blipFill>
              <p:spPr>
                <a:xfrm>
                  <a:off x="3123316" y="2404099"/>
                  <a:ext cx="3617250" cy="1815476"/>
                </a:xfrm>
                <a:prstGeom prst="rect">
                  <a:avLst/>
                </a:prstGeom>
              </p:spPr>
            </p:pic>
            <p:pic>
              <p:nvPicPr>
                <p:cNvPr id="27" name="Picture 26"/>
                <p:cNvPicPr>
                  <a:picLocks noChangeAspect="1"/>
                </p:cNvPicPr>
                <p:nvPr/>
              </p:nvPicPr>
              <p:blipFill rotWithShape="1">
                <a:blip r:embed="rId14" cstate="print">
                  <a:extLst>
                    <a:ext uri="{28A0092B-C50C-407E-A947-70E740481C1C}">
                      <a14:useLocalDpi xmlns:a14="http://schemas.microsoft.com/office/drawing/2010/main" val="0"/>
                    </a:ext>
                  </a:extLst>
                </a:blip>
                <a:srcRect l="3589" t="7381" r="8142" b="15103"/>
                <a:stretch/>
              </p:blipFill>
              <p:spPr>
                <a:xfrm>
                  <a:off x="6543404" y="2404098"/>
                  <a:ext cx="3276871" cy="1828951"/>
                </a:xfrm>
                <a:prstGeom prst="rect">
                  <a:avLst/>
                </a:prstGeom>
              </p:spPr>
            </p:pic>
            <p:pic>
              <p:nvPicPr>
                <p:cNvPr id="30" name="Picture 29"/>
                <p:cNvPicPr>
                  <a:picLocks noChangeAspect="1"/>
                </p:cNvPicPr>
                <p:nvPr/>
              </p:nvPicPr>
              <p:blipFill rotWithShape="1">
                <a:blip r:embed="rId15" cstate="print">
                  <a:extLst>
                    <a:ext uri="{28A0092B-C50C-407E-A947-70E740481C1C}">
                      <a14:useLocalDpi xmlns:a14="http://schemas.microsoft.com/office/drawing/2010/main" val="0"/>
                    </a:ext>
                  </a:extLst>
                </a:blip>
                <a:srcRect l="5305" t="6713" r="3786" b="9678"/>
                <a:stretch/>
              </p:blipFill>
              <p:spPr>
                <a:xfrm>
                  <a:off x="12498411" y="2396373"/>
                  <a:ext cx="3193930" cy="1823201"/>
                </a:xfrm>
                <a:prstGeom prst="rect">
                  <a:avLst/>
                </a:prstGeom>
              </p:spPr>
            </p:pic>
            <p:pic>
              <p:nvPicPr>
                <p:cNvPr id="31" name="Picture 3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649107" y="2396266"/>
                  <a:ext cx="2721370" cy="1836784"/>
                </a:xfrm>
                <a:prstGeom prst="rect">
                  <a:avLst/>
                </a:prstGeom>
              </p:spPr>
            </p:pic>
            <p:pic>
              <p:nvPicPr>
                <p:cNvPr id="32" name="Picture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353571" y="2400872"/>
                  <a:ext cx="2678137" cy="1818704"/>
                </a:xfrm>
                <a:prstGeom prst="rect">
                  <a:avLst/>
                </a:prstGeom>
              </p:spPr>
            </p:pic>
          </p:grpSp>
        </p:grpSp>
        <p:grpSp>
          <p:nvGrpSpPr>
            <p:cNvPr id="47" name="Group 46"/>
            <p:cNvGrpSpPr/>
            <p:nvPr/>
          </p:nvGrpSpPr>
          <p:grpSpPr>
            <a:xfrm>
              <a:off x="28556110" y="2404098"/>
              <a:ext cx="28860910" cy="1838232"/>
              <a:chOff x="-304800" y="2394818"/>
              <a:chExt cx="28860910" cy="1838232"/>
            </a:xfrm>
          </p:grpSpPr>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31707" y="2400578"/>
                <a:ext cx="2755393" cy="1818995"/>
              </a:xfrm>
              <a:prstGeom prst="rect">
                <a:avLst/>
              </a:prstGeom>
            </p:spPr>
          </p:pic>
          <p:pic>
            <p:nvPicPr>
              <p:cNvPr id="49" name="Picture 48"/>
              <p:cNvPicPr>
                <a:picLocks noChangeAspect="1"/>
              </p:cNvPicPr>
              <p:nvPr/>
            </p:nvPicPr>
            <p:blipFill rotWithShape="1">
              <a:blip r:embed="rId9" cstate="print">
                <a:extLst>
                  <a:ext uri="{28A0092B-C50C-407E-A947-70E740481C1C}">
                    <a14:useLocalDpi xmlns:a14="http://schemas.microsoft.com/office/drawing/2010/main" val="0"/>
                  </a:ext>
                </a:extLst>
              </a:blip>
              <a:srcRect t="15556" b="21111"/>
              <a:stretch/>
            </p:blipFill>
            <p:spPr>
              <a:xfrm>
                <a:off x="23756216" y="2404098"/>
                <a:ext cx="2063713" cy="1815475"/>
              </a:xfrm>
              <a:prstGeom prst="rect">
                <a:avLst/>
              </a:prstGeom>
            </p:spPr>
          </p:pic>
          <p:pic>
            <p:nvPicPr>
              <p:cNvPr id="50" name="Picture 49"/>
              <p:cNvPicPr>
                <a:picLocks noChangeAspect="1"/>
              </p:cNvPicPr>
              <p:nvPr/>
            </p:nvPicPr>
            <p:blipFill rotWithShape="1">
              <a:blip r:embed="rId10" cstate="print">
                <a:extLst>
                  <a:ext uri="{28A0092B-C50C-407E-A947-70E740481C1C}">
                    <a14:useLocalDpi xmlns:a14="http://schemas.microsoft.com/office/drawing/2010/main" val="0"/>
                  </a:ext>
                </a:extLst>
              </a:blip>
              <a:srcRect l="8712" t="20454" r="11364"/>
              <a:stretch/>
            </p:blipFill>
            <p:spPr>
              <a:xfrm>
                <a:off x="25819930" y="2404098"/>
                <a:ext cx="2736180" cy="1815475"/>
              </a:xfrm>
              <a:prstGeom prst="rect">
                <a:avLst/>
              </a:prstGeom>
            </p:spPr>
          </p:pic>
          <p:grpSp>
            <p:nvGrpSpPr>
              <p:cNvPr id="51" name="Group 50"/>
              <p:cNvGrpSpPr/>
              <p:nvPr/>
            </p:nvGrpSpPr>
            <p:grpSpPr>
              <a:xfrm>
                <a:off x="-304800" y="2394818"/>
                <a:ext cx="21336508" cy="1838232"/>
                <a:chOff x="-304800" y="2394818"/>
                <a:chExt cx="21336508" cy="1838232"/>
              </a:xfrm>
            </p:grpSpPr>
            <p:pic>
              <p:nvPicPr>
                <p:cNvPr id="52" name="Picture 51"/>
                <p:cNvPicPr>
                  <a:picLocks noChangeAspect="1"/>
                </p:cNvPicPr>
                <p:nvPr/>
              </p:nvPicPr>
              <p:blipFill rotWithShape="1">
                <a:blip r:embed="rId11" cstate="print">
                  <a:extLst>
                    <a:ext uri="{28A0092B-C50C-407E-A947-70E740481C1C}">
                      <a14:useLocalDpi xmlns:a14="http://schemas.microsoft.com/office/drawing/2010/main" val="0"/>
                    </a:ext>
                  </a:extLst>
                </a:blip>
                <a:srcRect l="7628" t="15247" b="3731"/>
                <a:stretch/>
              </p:blipFill>
              <p:spPr>
                <a:xfrm>
                  <a:off x="9418720" y="2404098"/>
                  <a:ext cx="3074476" cy="1815478"/>
                </a:xfrm>
                <a:prstGeom prst="rect">
                  <a:avLst/>
                </a:prstGeom>
              </p:spPr>
            </p:pic>
            <p:pic>
              <p:nvPicPr>
                <p:cNvPr id="53" name="Picture 52"/>
                <p:cNvPicPr>
                  <a:picLocks noChangeAspect="1"/>
                </p:cNvPicPr>
                <p:nvPr/>
              </p:nvPicPr>
              <p:blipFill rotWithShape="1">
                <a:blip r:embed="rId12" cstate="print">
                  <a:extLst>
                    <a:ext uri="{28A0092B-C50C-407E-A947-70E740481C1C}">
                      <a14:useLocalDpi xmlns:a14="http://schemas.microsoft.com/office/drawing/2010/main" val="0"/>
                    </a:ext>
                  </a:extLst>
                </a:blip>
                <a:srcRect l="4546" t="14204" r="6060" b="14204"/>
                <a:stretch/>
              </p:blipFill>
              <p:spPr>
                <a:xfrm>
                  <a:off x="-304800" y="2394818"/>
                  <a:ext cx="3428116" cy="1830265"/>
                </a:xfrm>
                <a:prstGeom prst="rect">
                  <a:avLst/>
                </a:prstGeom>
              </p:spPr>
            </p:pic>
            <p:pic>
              <p:nvPicPr>
                <p:cNvPr id="54" name="Picture 53"/>
                <p:cNvPicPr>
                  <a:picLocks noChangeAspect="1"/>
                </p:cNvPicPr>
                <p:nvPr/>
              </p:nvPicPr>
              <p:blipFill rotWithShape="1">
                <a:blip r:embed="rId13" cstate="print">
                  <a:extLst>
                    <a:ext uri="{28A0092B-C50C-407E-A947-70E740481C1C}">
                      <a14:useLocalDpi xmlns:a14="http://schemas.microsoft.com/office/drawing/2010/main" val="0"/>
                    </a:ext>
                  </a:extLst>
                </a:blip>
                <a:srcRect b="24593"/>
                <a:stretch/>
              </p:blipFill>
              <p:spPr>
                <a:xfrm>
                  <a:off x="3123316" y="2404099"/>
                  <a:ext cx="3617250" cy="1815476"/>
                </a:xfrm>
                <a:prstGeom prst="rect">
                  <a:avLst/>
                </a:prstGeom>
              </p:spPr>
            </p:pic>
            <p:pic>
              <p:nvPicPr>
                <p:cNvPr id="55" name="Picture 54"/>
                <p:cNvPicPr>
                  <a:picLocks noChangeAspect="1"/>
                </p:cNvPicPr>
                <p:nvPr/>
              </p:nvPicPr>
              <p:blipFill rotWithShape="1">
                <a:blip r:embed="rId14" cstate="print">
                  <a:extLst>
                    <a:ext uri="{28A0092B-C50C-407E-A947-70E740481C1C}">
                      <a14:useLocalDpi xmlns:a14="http://schemas.microsoft.com/office/drawing/2010/main" val="0"/>
                    </a:ext>
                  </a:extLst>
                </a:blip>
                <a:srcRect l="3589" t="7381" r="8142" b="15103"/>
                <a:stretch/>
              </p:blipFill>
              <p:spPr>
                <a:xfrm>
                  <a:off x="6543404" y="2404098"/>
                  <a:ext cx="3276871" cy="1828951"/>
                </a:xfrm>
                <a:prstGeom prst="rect">
                  <a:avLst/>
                </a:prstGeom>
              </p:spPr>
            </p:pic>
            <p:pic>
              <p:nvPicPr>
                <p:cNvPr id="56" name="Picture 55"/>
                <p:cNvPicPr>
                  <a:picLocks noChangeAspect="1"/>
                </p:cNvPicPr>
                <p:nvPr/>
              </p:nvPicPr>
              <p:blipFill rotWithShape="1">
                <a:blip r:embed="rId15" cstate="print">
                  <a:extLst>
                    <a:ext uri="{28A0092B-C50C-407E-A947-70E740481C1C}">
                      <a14:useLocalDpi xmlns:a14="http://schemas.microsoft.com/office/drawing/2010/main" val="0"/>
                    </a:ext>
                  </a:extLst>
                </a:blip>
                <a:srcRect l="5305" t="6713" r="3786" b="9678"/>
                <a:stretch/>
              </p:blipFill>
              <p:spPr>
                <a:xfrm>
                  <a:off x="12498411" y="2396373"/>
                  <a:ext cx="3193930" cy="1823201"/>
                </a:xfrm>
                <a:prstGeom prst="rect">
                  <a:avLst/>
                </a:prstGeom>
              </p:spPr>
            </p:pic>
            <p:pic>
              <p:nvPicPr>
                <p:cNvPr id="57" name="Picture 5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649107" y="2396266"/>
                  <a:ext cx="2721370" cy="1836784"/>
                </a:xfrm>
                <a:prstGeom prst="rect">
                  <a:avLst/>
                </a:prstGeom>
              </p:spPr>
            </p:pic>
            <p:pic>
              <p:nvPicPr>
                <p:cNvPr id="58" name="Picture 5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353571" y="2400872"/>
                  <a:ext cx="2678137" cy="1818704"/>
                </a:xfrm>
                <a:prstGeom prst="rect">
                  <a:avLst/>
                </a:prstGeom>
              </p:spPr>
            </p:pic>
          </p:grpSp>
        </p:grpSp>
      </p:grpSp>
      <p:grpSp>
        <p:nvGrpSpPr>
          <p:cNvPr id="23" name="Group 22"/>
          <p:cNvGrpSpPr/>
          <p:nvPr/>
        </p:nvGrpSpPr>
        <p:grpSpPr>
          <a:xfrm>
            <a:off x="7129005" y="799819"/>
            <a:ext cx="2793199" cy="1885583"/>
            <a:chOff x="5125434" y="4317920"/>
            <a:chExt cx="3724265" cy="2514111"/>
          </a:xfrm>
        </p:grpSpPr>
        <p:grpSp>
          <p:nvGrpSpPr>
            <p:cNvPr id="17" name="Group 16"/>
            <p:cNvGrpSpPr/>
            <p:nvPr/>
          </p:nvGrpSpPr>
          <p:grpSpPr>
            <a:xfrm>
              <a:off x="5125434" y="4317920"/>
              <a:ext cx="3724265" cy="2514111"/>
              <a:chOff x="333375" y="0"/>
              <a:chExt cx="1464426" cy="1031805"/>
            </a:xfrm>
          </p:grpSpPr>
          <p:sp>
            <p:nvSpPr>
              <p:cNvPr id="18" name="Oval 17"/>
              <p:cNvSpPr/>
              <p:nvPr/>
            </p:nvSpPr>
            <p:spPr>
              <a:xfrm rot="830986">
                <a:off x="333375" y="0"/>
                <a:ext cx="1074208" cy="1031805"/>
              </a:xfrm>
              <a:prstGeom prst="ellipse">
                <a:avLst/>
              </a:prstGeom>
              <a:solidFill>
                <a:srgbClr val="FFC000"/>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5000"/>
                  </a:lnSpc>
                  <a:spcBef>
                    <a:spcPts val="0"/>
                  </a:spcBef>
                  <a:spcAft>
                    <a:spcPts val="600"/>
                  </a:spcAft>
                  <a:buClrTx/>
                  <a:buSzTx/>
                  <a:buFontTx/>
                  <a:buNone/>
                  <a:tabLst/>
                  <a:defRPr/>
                </a:pPr>
                <a:r>
                  <a:rPr kumimoji="0" lang="en-GB" sz="165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825"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9" name="Group 18"/>
              <p:cNvGrpSpPr/>
              <p:nvPr/>
            </p:nvGrpSpPr>
            <p:grpSpPr>
              <a:xfrm>
                <a:off x="412231" y="78872"/>
                <a:ext cx="1385570" cy="865895"/>
                <a:chOff x="412231" y="-1721353"/>
                <a:chExt cx="1385570" cy="865895"/>
              </a:xfrm>
            </p:grpSpPr>
            <p:sp>
              <p:nvSpPr>
                <p:cNvPr id="20" name="Text Box 6"/>
                <p:cNvSpPr txBox="1"/>
                <p:nvPr/>
              </p:nvSpPr>
              <p:spPr>
                <a:xfrm rot="908653">
                  <a:off x="828890" y="-1721353"/>
                  <a:ext cx="514674" cy="244861"/>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105000"/>
                    </a:lnSpc>
                    <a:spcBef>
                      <a:spcPts val="0"/>
                    </a:spcBef>
                    <a:spcAft>
                      <a:spcPts val="600"/>
                    </a:spcAft>
                    <a:buClrTx/>
                    <a:buSzTx/>
                    <a:buFontTx/>
                    <a:buNone/>
                    <a:tabLst/>
                    <a:defRPr/>
                  </a:pPr>
                  <a:r>
                    <a:rPr kumimoji="0" lang="en-GB" sz="195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Only</a:t>
                  </a:r>
                  <a:endParaRPr kumimoji="0" lang="en-GB" sz="825"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9"/>
                <p:cNvSpPr txBox="1"/>
                <p:nvPr/>
              </p:nvSpPr>
              <p:spPr>
                <a:xfrm rot="830986">
                  <a:off x="412231" y="-1714216"/>
                  <a:ext cx="1385570" cy="858758"/>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105000"/>
                    </a:lnSpc>
                    <a:spcBef>
                      <a:spcPts val="0"/>
                    </a:spcBef>
                    <a:spcAft>
                      <a:spcPts val="600"/>
                    </a:spcAft>
                    <a:buClrTx/>
                    <a:buSzTx/>
                    <a:buFontTx/>
                    <a:buNone/>
                    <a:tabLst/>
                    <a:defRPr/>
                  </a:pPr>
                  <a:r>
                    <a:rPr kumimoji="0" lang="en-GB" sz="9000" b="1" i="0" u="none" strike="noStrike" kern="1200" cap="none" spc="0" normalizeH="0" baseline="0" noProof="0" dirty="0">
                      <a:ln>
                        <a:noFill/>
                      </a:ln>
                      <a:solidFill>
                        <a:srgbClr val="1F3864"/>
                      </a:solidFill>
                      <a:effectLst/>
                      <a:uLnTx/>
                      <a:uFillTx/>
                      <a:latin typeface="Calibri" panose="020F0502020204030204" pitchFamily="34" charset="0"/>
                      <a:ea typeface="Calibri" panose="020F0502020204030204" pitchFamily="34" charset="0"/>
                      <a:cs typeface="Times New Roman" panose="02020603050405020304" pitchFamily="18" charset="0"/>
                    </a:rPr>
                    <a:t>£99</a:t>
                  </a:r>
                  <a:endParaRPr kumimoji="0" lang="en-GB" sz="825"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2" name="Text Box 6"/>
            <p:cNvSpPr txBox="1"/>
            <p:nvPr/>
          </p:nvSpPr>
          <p:spPr>
            <a:xfrm rot="908653">
              <a:off x="5221697" y="5925419"/>
              <a:ext cx="2125343" cy="596632"/>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105000"/>
                </a:lnSpc>
                <a:spcBef>
                  <a:spcPts val="0"/>
                </a:spcBef>
                <a:spcAft>
                  <a:spcPts val="600"/>
                </a:spcAft>
                <a:buClrTx/>
                <a:buSzTx/>
                <a:buFontTx/>
                <a:buNone/>
                <a:tabLst/>
                <a:defRPr/>
              </a:pPr>
              <a:r>
                <a:rPr kumimoji="0" lang="en-GB" sz="195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before 31 July</a:t>
              </a:r>
              <a:endParaRPr kumimoji="0" lang="en-GB" sz="825"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90732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remove" nodeType="withEffect">
                                  <p:stCondLst>
                                    <p:cond delay="0"/>
                                  </p:stCondLst>
                                  <p:childTnLst>
                                    <p:animMotion origin="layout" path="M 2.5E-6 3.7037E-6 L -4.68386 0.00439 " pathEditMode="relative" rAng="0" ptsTypes="AA">
                                      <p:cBhvr>
                                        <p:cTn id="6" dur="60000" fill="hold"/>
                                        <p:tgtEl>
                                          <p:spTgt spid="59"/>
                                        </p:tgtEl>
                                        <p:attrNameLst>
                                          <p:attrName>ppt_x</p:attrName>
                                          <p:attrName>ppt_y</p:attrName>
                                        </p:attrNameLst>
                                      </p:cBhvr>
                                      <p:rCtr x="-234193"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3"/>
            <a:ext cx="7772400" cy="1470025"/>
          </a:xfrm>
        </p:spPr>
        <p:txBody>
          <a:bodyPr/>
          <a:lstStyle/>
          <a:p>
            <a:pPr>
              <a:defRPr/>
            </a:pPr>
            <a:r>
              <a:rPr/>
              <a:t>Improvement and Transformation</a:t>
            </a:r>
          </a:p>
        </p:txBody>
      </p:sp>
      <p:sp>
        <p:nvSpPr>
          <p:cNvPr id="3" name="Subtitle 2"/>
          <p:cNvSpPr>
            <a:spLocks noGrp="1"/>
          </p:cNvSpPr>
          <p:nvPr>
            <p:ph type="subTitle" idx="1"/>
          </p:nvPr>
        </p:nvSpPr>
        <p:spPr/>
        <p:txBody>
          <a:bodyPr/>
          <a:lstStyle/>
          <a:p>
            <a:pPr>
              <a:defRPr/>
            </a:pPr>
            <a:r>
              <a:rPr lang="en-US" dirty="0" smtClean="0">
                <a:ea typeface="+mn-ea"/>
              </a:rPr>
              <a:t>Helen Baxter</a:t>
            </a:r>
          </a:p>
          <a:p>
            <a:pPr>
              <a:defRPr/>
            </a:pPr>
            <a:r>
              <a:rPr lang="en-US" dirty="0" smtClean="0">
                <a:ea typeface="+mn-ea"/>
              </a:rPr>
              <a:t>Head of Improvement and Transformation</a:t>
            </a:r>
            <a:endParaRPr lang="en-US" dirty="0">
              <a:ea typeface="+mn-ea"/>
            </a:endParaRPr>
          </a:p>
        </p:txBody>
      </p:sp>
      <p:sp>
        <p:nvSpPr>
          <p:cNvPr id="23555" name="TextBox 3"/>
          <p:cNvSpPr txBox="1">
            <a:spLocks noChangeArrowheads="1"/>
          </p:cNvSpPr>
          <p:nvPr/>
        </p:nvSpPr>
        <p:spPr bwMode="auto">
          <a:xfrm>
            <a:off x="6156325" y="5949950"/>
            <a:ext cx="2624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Twitter @helenbaxter57</a:t>
            </a:r>
          </a:p>
        </p:txBody>
      </p:sp>
    </p:spTree>
    <p:extLst>
      <p:ext uri="{BB962C8B-B14F-4D97-AF65-F5344CB8AC3E}">
        <p14:creationId xmlns:p14="http://schemas.microsoft.com/office/powerpoint/2010/main" val="904653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2124075" y="260350"/>
            <a:ext cx="4968875" cy="1081088"/>
          </a:xfrm>
          <a:prstGeom prst="rect">
            <a:avLst/>
          </a:prstGeom>
        </p:spPr>
        <p:txBody>
          <a:bodyPr anchor="ctr">
            <a:norm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3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The challenges we face – Five Year Forward View</a:t>
            </a:r>
          </a:p>
        </p:txBody>
      </p:sp>
      <p:cxnSp>
        <p:nvCxnSpPr>
          <p:cNvPr id="26" name="Straight Connector 25"/>
          <p:cNvCxnSpPr/>
          <p:nvPr/>
        </p:nvCxnSpPr>
        <p:spPr>
          <a:xfrm>
            <a:off x="246063" y="-803275"/>
            <a:ext cx="8435975"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2000" y="1684338"/>
            <a:ext cx="1800225" cy="971550"/>
          </a:xfrm>
          <a:prstGeom prst="rect">
            <a:avLst/>
          </a:prstGeom>
          <a:noFill/>
        </p:spPr>
        <p:txBody>
          <a:bodyPr tIns="72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1" u="none" strike="noStrike" kern="0" cap="none" spc="0" normalizeH="0" baseline="0" noProof="0" dirty="0">
              <a:ln>
                <a:noFill/>
              </a:ln>
              <a:solidFill>
                <a:srgbClr val="0072C6"/>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2" name="TextBox 11"/>
          <p:cNvSpPr txBox="1"/>
          <p:nvPr/>
        </p:nvSpPr>
        <p:spPr>
          <a:xfrm>
            <a:off x="3251200" y="1684338"/>
            <a:ext cx="1465263" cy="971550"/>
          </a:xfrm>
          <a:prstGeom prst="rect">
            <a:avLst/>
          </a:prstGeom>
          <a:noFill/>
        </p:spPr>
        <p:txBody>
          <a:bodyPr tIns="72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0" name="TextBox 9"/>
          <p:cNvSpPr txBox="1"/>
          <p:nvPr/>
        </p:nvSpPr>
        <p:spPr>
          <a:xfrm>
            <a:off x="4751388" y="3184525"/>
            <a:ext cx="1441450" cy="971550"/>
          </a:xfrm>
          <a:prstGeom prst="rect">
            <a:avLst/>
          </a:prstGeom>
          <a:noFill/>
        </p:spPr>
        <p:txBody>
          <a:bodyPr tIns="72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0072C6"/>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3" name="TextBox 12"/>
          <p:cNvSpPr txBox="1"/>
          <p:nvPr/>
        </p:nvSpPr>
        <p:spPr>
          <a:xfrm>
            <a:off x="611188" y="2636838"/>
            <a:ext cx="1427162" cy="971550"/>
          </a:xfrm>
          <a:prstGeom prst="rect">
            <a:avLst/>
          </a:prstGeom>
          <a:noFill/>
        </p:spPr>
        <p:txBody>
          <a:bodyPr tIns="72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4" name="TextBox 13"/>
          <p:cNvSpPr txBox="1"/>
          <p:nvPr/>
        </p:nvSpPr>
        <p:spPr>
          <a:xfrm>
            <a:off x="4572000" y="4873625"/>
            <a:ext cx="1800225" cy="971550"/>
          </a:xfrm>
          <a:prstGeom prst="rect">
            <a:avLst/>
          </a:prstGeom>
          <a:noFill/>
        </p:spPr>
        <p:txBody>
          <a:bodyPr tIns="72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0072C6"/>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5" name="TextBox 14"/>
          <p:cNvSpPr txBox="1"/>
          <p:nvPr/>
        </p:nvSpPr>
        <p:spPr>
          <a:xfrm>
            <a:off x="3270250" y="4873625"/>
            <a:ext cx="1427163" cy="971550"/>
          </a:xfrm>
          <a:prstGeom prst="rect">
            <a:avLst/>
          </a:prstGeom>
          <a:noFill/>
        </p:spPr>
        <p:txBody>
          <a:bodyPr tIns="72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2" name="Diagram 1"/>
          <p:cNvGraphicFramePr/>
          <p:nvPr/>
        </p:nvGraphicFramePr>
        <p:xfrm>
          <a:off x="934208" y="160570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6210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395536" y="1196752"/>
            <a:ext cx="8424862" cy="352839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4000" b="1" dirty="0" smtClean="0">
                <a:solidFill>
                  <a:srgbClr val="5D2884"/>
                </a:solidFill>
              </a:rPr>
              <a:t>Welcome!</a:t>
            </a:r>
          </a:p>
          <a:p>
            <a:pPr marL="0" indent="0" algn="ctr">
              <a:buNone/>
            </a:pPr>
            <a:endParaRPr lang="en-GB" sz="1200" b="1" dirty="0" smtClean="0">
              <a:solidFill>
                <a:srgbClr val="5D2884"/>
              </a:solidFill>
            </a:endParaRPr>
          </a:p>
          <a:p>
            <a:pPr marL="0" indent="0" algn="ctr">
              <a:buNone/>
            </a:pPr>
            <a:endParaRPr lang="en-GB" sz="1200" b="1" dirty="0" smtClean="0">
              <a:solidFill>
                <a:srgbClr val="5D2884"/>
              </a:solidFill>
            </a:endParaRPr>
          </a:p>
          <a:p>
            <a:pPr marL="0" indent="0" algn="ctr">
              <a:buNone/>
            </a:pPr>
            <a:endParaRPr lang="en-GB" sz="1200" b="1" dirty="0" smtClean="0">
              <a:solidFill>
                <a:srgbClr val="5D2884"/>
              </a:solidFill>
            </a:endParaRPr>
          </a:p>
          <a:p>
            <a:pPr marL="0" indent="0" algn="ctr">
              <a:buNone/>
            </a:pPr>
            <a:r>
              <a:rPr lang="en-GB" sz="4000" b="1" dirty="0">
                <a:solidFill>
                  <a:srgbClr val="5D2884"/>
                </a:solidFill>
              </a:rPr>
              <a:t>CSP Network and Board </a:t>
            </a:r>
            <a:endParaRPr lang="en-GB" sz="4000" b="1" dirty="0" smtClean="0">
              <a:solidFill>
                <a:srgbClr val="5D2884"/>
              </a:solidFill>
            </a:endParaRPr>
          </a:p>
          <a:p>
            <a:pPr marL="0" indent="0" algn="ctr">
              <a:buNone/>
            </a:pPr>
            <a:r>
              <a:rPr lang="en-GB" sz="4000" b="1" dirty="0" smtClean="0">
                <a:solidFill>
                  <a:srgbClr val="5D2884"/>
                </a:solidFill>
              </a:rPr>
              <a:t>Think </a:t>
            </a:r>
            <a:r>
              <a:rPr lang="en-GB" sz="4000" b="1" dirty="0">
                <a:solidFill>
                  <a:srgbClr val="5D2884"/>
                </a:solidFill>
              </a:rPr>
              <a:t>Physio, Act Local Development </a:t>
            </a:r>
            <a:r>
              <a:rPr lang="en-GB" sz="4000" b="1" dirty="0" smtClean="0">
                <a:solidFill>
                  <a:srgbClr val="5D2884"/>
                </a:solidFill>
              </a:rPr>
              <a:t>Day</a:t>
            </a:r>
          </a:p>
          <a:p>
            <a:pPr marL="0" indent="0" algn="ctr">
              <a:buNone/>
            </a:pPr>
            <a:endParaRPr lang="en-GB" sz="4000" b="1" dirty="0">
              <a:solidFill>
                <a:srgbClr val="5D2884"/>
              </a:solidFill>
            </a:endParaRPr>
          </a:p>
          <a:p>
            <a:pPr marL="0" indent="0" algn="ctr">
              <a:buNone/>
            </a:pPr>
            <a:r>
              <a:rPr lang="en-GB" sz="4000" b="1" dirty="0">
                <a:solidFill>
                  <a:srgbClr val="5D2884"/>
                </a:solidFill>
              </a:rPr>
              <a:t>#thinkphysio2019</a:t>
            </a:r>
          </a:p>
        </p:txBody>
      </p:sp>
    </p:spTree>
    <p:extLst>
      <p:ext uri="{BB962C8B-B14F-4D97-AF65-F5344CB8AC3E}">
        <p14:creationId xmlns:p14="http://schemas.microsoft.com/office/powerpoint/2010/main" val="699539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23876" y="365125"/>
          <a:ext cx="8064500" cy="6080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7822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673100"/>
            <a:ext cx="8770937"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Box 3"/>
          <p:cNvSpPr txBox="1">
            <a:spLocks noChangeArrowheads="1"/>
          </p:cNvSpPr>
          <p:nvPr/>
        </p:nvSpPr>
        <p:spPr bwMode="auto">
          <a:xfrm>
            <a:off x="5872163" y="6364288"/>
            <a:ext cx="2813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Chief AHP Officer, 2016</a:t>
            </a:r>
          </a:p>
        </p:txBody>
      </p:sp>
    </p:spTree>
    <p:extLst>
      <p:ext uri="{BB962C8B-B14F-4D97-AF65-F5344CB8AC3E}">
        <p14:creationId xmlns:p14="http://schemas.microsoft.com/office/powerpoint/2010/main" val="2529177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0"/>
            <a:ext cx="6872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829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74638"/>
            <a:ext cx="8229600" cy="706437"/>
          </a:xfrm>
        </p:spPr>
        <p:txBody>
          <a:bodyPr/>
          <a:lstStyle/>
          <a:p>
            <a:r>
              <a:rPr altLang="en-US" smtClean="0">
                <a:latin typeface="Arial" panose="020B0604020202020204" pitchFamily="34" charset="0"/>
                <a:ea typeface="ＭＳ Ｐゴシック" panose="020B0600070205080204" pitchFamily="34" charset="-128"/>
              </a:rPr>
              <a:t> Opportunities</a:t>
            </a:r>
          </a:p>
        </p:txBody>
      </p:sp>
      <p:graphicFrame>
        <p:nvGraphicFramePr>
          <p:cNvPr id="5" name="Content Placeholder 4"/>
          <p:cNvGraphicFramePr>
            <a:graphicFrameLocks noGrp="1"/>
          </p:cNvGraphicFramePr>
          <p:nvPr>
            <p:ph idx="1"/>
          </p:nvPr>
        </p:nvGraphicFramePr>
        <p:xfrm>
          <a:off x="457200" y="1124744"/>
          <a:ext cx="822960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2250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480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8313" y="1628775"/>
            <a:ext cx="8424862" cy="936625"/>
          </a:xfrm>
        </p:spPr>
        <p:txBody>
          <a:bodyPr/>
          <a:lstStyle/>
          <a:p>
            <a:pPr>
              <a:defRPr/>
            </a:pPr>
            <a:endParaRPr lang="en-GB"/>
          </a:p>
        </p:txBody>
      </p:sp>
      <p:sp>
        <p:nvSpPr>
          <p:cNvPr id="2" name="Content Placeholder 1"/>
          <p:cNvSpPr>
            <a:spLocks noGrp="1"/>
          </p:cNvSpPr>
          <p:nvPr>
            <p:ph idx="1"/>
          </p:nvPr>
        </p:nvSpPr>
        <p:spPr>
          <a:xfrm>
            <a:off x="457200" y="2714625"/>
            <a:ext cx="8229600" cy="3411538"/>
          </a:xfrm>
        </p:spPr>
        <p:txBody>
          <a:bodyPr/>
          <a:lstStyle/>
          <a:p>
            <a:pPr>
              <a:defRPr/>
            </a:pPr>
            <a:endParaRPr lang="en-GB">
              <a:ea typeface="+mn-ea"/>
            </a:endParaRPr>
          </a:p>
        </p:txBody>
      </p:sp>
      <p:sp>
        <p:nvSpPr>
          <p:cNvPr id="31747" name="Title 1"/>
          <p:cNvSpPr>
            <a:spLocks noGrp="1"/>
          </p:cNvSpPr>
          <p:nvPr>
            <p:ph type="ctrTitle" idx="4294967295"/>
          </p:nvPr>
        </p:nvSpPr>
        <p:spPr>
          <a:xfrm>
            <a:off x="2555875" y="350838"/>
            <a:ext cx="5867400" cy="679450"/>
          </a:xfrm>
        </p:spPr>
        <p:txBody>
          <a:bodyPr anchor="t"/>
          <a:lstStyle/>
          <a:p>
            <a:r>
              <a:rPr lang="en-GB" altLang="en-US" smtClean="0">
                <a:solidFill>
                  <a:schemeClr val="tx2"/>
                </a:solidFill>
                <a:latin typeface="Arial" panose="020B0604020202020204" pitchFamily="34" charset="0"/>
                <a:ea typeface="ＭＳ Ｐゴシック" panose="020B0600070205080204" pitchFamily="34" charset="-128"/>
              </a:rPr>
              <a:t>Readiness for future care</a:t>
            </a:r>
          </a:p>
        </p:txBody>
      </p:sp>
      <p:pic>
        <p:nvPicPr>
          <p:cNvPr id="3174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1079500"/>
            <a:ext cx="9032875"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5"/>
          <p:cNvSpPr txBox="1">
            <a:spLocks noChangeArrowheads="1"/>
          </p:cNvSpPr>
          <p:nvPr/>
        </p:nvSpPr>
        <p:spPr bwMode="auto">
          <a:xfrm>
            <a:off x="6392863" y="6486525"/>
            <a:ext cx="2751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hlinkClick r:id="rId3"/>
              </a:rPr>
              <a:t>www.england.nhs.uk/ahp</a:t>
            </a:r>
            <a:r>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 </a:t>
            </a:r>
          </a:p>
        </p:txBody>
      </p:sp>
    </p:spTree>
    <p:extLst>
      <p:ext uri="{BB962C8B-B14F-4D97-AF65-F5344CB8AC3E}">
        <p14:creationId xmlns:p14="http://schemas.microsoft.com/office/powerpoint/2010/main" val="1123820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2"/>
          <p:cNvSpPr>
            <a:spLocks noGrp="1"/>
          </p:cNvSpPr>
          <p:nvPr>
            <p:ph type="title" idx="4294967295"/>
          </p:nvPr>
        </p:nvSpPr>
        <p:spPr>
          <a:xfrm>
            <a:off x="2124075" y="198438"/>
            <a:ext cx="6105525" cy="1143000"/>
          </a:xfrm>
        </p:spPr>
        <p:txBody>
          <a:bodyPr/>
          <a:lstStyle/>
          <a:p>
            <a:r>
              <a:rPr altLang="en-US" smtClean="0">
                <a:latin typeface="Arial" panose="020B0604020202020204" pitchFamily="34" charset="0"/>
                <a:ea typeface="ＭＳ Ｐゴシック" panose="020B0600070205080204" pitchFamily="34" charset="-128"/>
              </a:rPr>
              <a:t>Transformation Approach</a:t>
            </a:r>
          </a:p>
        </p:txBody>
      </p:sp>
      <p:pic>
        <p:nvPicPr>
          <p:cNvPr id="3277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1341438"/>
            <a:ext cx="6743700"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23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479550"/>
            <a:ext cx="4030663" cy="4902200"/>
          </a:xfrm>
        </p:spPr>
        <p:txBody>
          <a:bodyPr>
            <a:normAutofit fontScale="70000" lnSpcReduction="20000"/>
          </a:bodyPr>
          <a:lstStyle/>
          <a:p>
            <a:pPr marL="0" indent="0">
              <a:buFont typeface="Arial" panose="020B0604020202020204" pitchFamily="34" charset="0"/>
              <a:buNone/>
              <a:defRPr/>
            </a:pPr>
            <a:r>
              <a:rPr lang="en-GB" b="1" i="1" dirty="0">
                <a:ea typeface="+mn-ea"/>
              </a:rPr>
              <a:t>C</a:t>
            </a:r>
            <a:r>
              <a:rPr lang="en-GB" b="1" i="1" dirty="0" smtClean="0">
                <a:ea typeface="+mn-ea"/>
              </a:rPr>
              <a:t>ost </a:t>
            </a:r>
            <a:r>
              <a:rPr lang="en-GB" b="1" i="1" dirty="0">
                <a:ea typeface="+mn-ea"/>
              </a:rPr>
              <a:t>effective and sustainable optimal quality in health and care.</a:t>
            </a:r>
            <a:endParaRPr lang="en-GB" b="1" dirty="0">
              <a:ea typeface="+mn-ea"/>
            </a:endParaRPr>
          </a:p>
          <a:p>
            <a:pPr>
              <a:defRPr/>
            </a:pPr>
            <a:r>
              <a:rPr lang="en-GB" dirty="0" smtClean="0">
                <a:ea typeface="+mn-ea"/>
              </a:rPr>
              <a:t>aims </a:t>
            </a:r>
            <a:r>
              <a:rPr lang="en-GB" dirty="0">
                <a:ea typeface="+mn-ea"/>
              </a:rPr>
              <a:t>to make use of value and productivity as service evaluation </a:t>
            </a:r>
            <a:r>
              <a:rPr lang="en-GB" dirty="0" smtClean="0">
                <a:ea typeface="+mn-ea"/>
              </a:rPr>
              <a:t>and </a:t>
            </a:r>
            <a:r>
              <a:rPr lang="en-GB" dirty="0">
                <a:ea typeface="+mn-ea"/>
              </a:rPr>
              <a:t>contribute to sustainable, high quality services. </a:t>
            </a:r>
          </a:p>
          <a:p>
            <a:pPr>
              <a:defRPr/>
            </a:pPr>
            <a:r>
              <a:rPr lang="en-GB" dirty="0" smtClean="0">
                <a:ea typeface="+mn-ea"/>
              </a:rPr>
              <a:t>provides </a:t>
            </a:r>
            <a:r>
              <a:rPr lang="en-GB" dirty="0">
                <a:ea typeface="+mn-ea"/>
              </a:rPr>
              <a:t>an opportunity to support physiotherapists to engage with the health economic context of </a:t>
            </a:r>
            <a:r>
              <a:rPr lang="en-GB" dirty="0" smtClean="0">
                <a:ea typeface="+mn-ea"/>
              </a:rPr>
              <a:t>services</a:t>
            </a:r>
            <a:r>
              <a:rPr lang="en-GB" dirty="0">
                <a:ea typeface="+mn-ea"/>
              </a:rPr>
              <a:t>, make high quality sustainable service decisions and strategically influence. </a:t>
            </a:r>
          </a:p>
          <a:p>
            <a:pPr>
              <a:defRPr/>
            </a:pPr>
            <a:endParaRPr lang="en-GB" dirty="0">
              <a:ea typeface="+mn-ea"/>
            </a:endParaRPr>
          </a:p>
        </p:txBody>
      </p:sp>
      <p:graphicFrame>
        <p:nvGraphicFramePr>
          <p:cNvPr id="34818" name="Content Placeholder 4"/>
          <p:cNvGraphicFramePr>
            <a:graphicFrameLocks noGrp="1" noChangeAspect="1"/>
          </p:cNvGraphicFramePr>
          <p:nvPr>
            <p:ph sz="half" idx="4294967295"/>
          </p:nvPr>
        </p:nvGraphicFramePr>
        <p:xfrm>
          <a:off x="4106863" y="1339850"/>
          <a:ext cx="5037137" cy="3551238"/>
        </p:xfrm>
        <a:graphic>
          <a:graphicData uri="http://schemas.openxmlformats.org/presentationml/2006/ole">
            <mc:AlternateContent xmlns:mc="http://schemas.openxmlformats.org/markup-compatibility/2006">
              <mc:Choice xmlns:v="urn:schemas-microsoft-com:vml" Requires="v">
                <p:oleObj spid="_x0000_s1039" name="Bitmap Image" r:id="rId4" imgW="4552381" imgH="3209524" progId="Paint.Picture">
                  <p:embed/>
                </p:oleObj>
              </mc:Choice>
              <mc:Fallback>
                <p:oleObj name="Bitmap Image" r:id="rId4" imgW="4552381" imgH="3209524" progId="Paint.Picture">
                  <p:embed/>
                  <p:pic>
                    <p:nvPicPr>
                      <p:cNvPr id="34818" name="Content Placeholder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6863" y="1339850"/>
                        <a:ext cx="5037137"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19" name="TextBox 5"/>
          <p:cNvSpPr txBox="1">
            <a:spLocks noChangeArrowheads="1"/>
          </p:cNvSpPr>
          <p:nvPr/>
        </p:nvSpPr>
        <p:spPr bwMode="auto">
          <a:xfrm>
            <a:off x="3276600" y="403225"/>
            <a:ext cx="53673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300" b="0" i="0" u="none" strike="noStrike" kern="1200" cap="none" spc="0" normalizeH="0" baseline="0" noProof="0" smtClean="0">
                <a:ln>
                  <a:noFill/>
                </a:ln>
                <a:solidFill>
                  <a:srgbClr val="1F497D"/>
                </a:solidFill>
                <a:effectLst/>
                <a:uLnTx/>
                <a:uFillTx/>
                <a:latin typeface="Arial" panose="020B0604020202020204" pitchFamily="34" charset="0"/>
                <a:ea typeface="ＭＳ Ｐゴシック" panose="020B0600070205080204" pitchFamily="34" charset="-128"/>
                <a:cs typeface="+mn-cs"/>
              </a:rPr>
              <a:t>Valuable Productivity </a:t>
            </a:r>
            <a:endParaRPr kumimoji="0" lang="en-GB" altLang="en-US" sz="3300" b="1" i="0" u="none" strike="noStrike" kern="1200" cap="none" spc="0" normalizeH="0" baseline="0" noProof="0" smtClean="0">
              <a:ln>
                <a:noFill/>
              </a:ln>
              <a:solidFill>
                <a:srgbClr val="1F497D"/>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90735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Curved Right 5"/>
          <p:cNvSpPr/>
          <p:nvPr/>
        </p:nvSpPr>
        <p:spPr>
          <a:xfrm rot="2169210">
            <a:off x="2194655" y="2159314"/>
            <a:ext cx="773519" cy="2086350"/>
          </a:xfrm>
          <a:prstGeom prst="curvedRightArrow">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a:ea typeface="+mn-ea"/>
              <a:cs typeface="+mn-cs"/>
            </a:endParaRPr>
          </a:p>
        </p:txBody>
      </p:sp>
      <p:sp>
        <p:nvSpPr>
          <p:cNvPr id="7" name="Arrow: Curved Right 6"/>
          <p:cNvSpPr/>
          <p:nvPr/>
        </p:nvSpPr>
        <p:spPr>
          <a:xfrm rot="8684523">
            <a:off x="6224394" y="2167906"/>
            <a:ext cx="773519" cy="2086350"/>
          </a:xfrm>
          <a:prstGeom prst="curvedRightArrow">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a:ea typeface="+mn-ea"/>
              <a:cs typeface="+mn-cs"/>
            </a:endParaRPr>
          </a:p>
        </p:txBody>
      </p:sp>
      <p:sp>
        <p:nvSpPr>
          <p:cNvPr id="8" name="Arrow: Up-Down 7"/>
          <p:cNvSpPr/>
          <p:nvPr/>
        </p:nvSpPr>
        <p:spPr>
          <a:xfrm>
            <a:off x="231259" y="2132019"/>
            <a:ext cx="1188188" cy="3328981"/>
          </a:xfrm>
          <a:prstGeom prst="upDown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27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a:ea typeface="+mn-ea"/>
                <a:cs typeface="+mn-cs"/>
              </a:rPr>
              <a:t>Interoperable levels</a:t>
            </a:r>
          </a:p>
        </p:txBody>
      </p:sp>
      <p:cxnSp>
        <p:nvCxnSpPr>
          <p:cNvPr id="11" name="Straight Connector 10"/>
          <p:cNvCxnSpPr/>
          <p:nvPr/>
        </p:nvCxnSpPr>
        <p:spPr>
          <a:xfrm>
            <a:off x="3938588" y="2197100"/>
            <a:ext cx="1236662" cy="0"/>
          </a:xfrm>
          <a:prstGeom prst="line">
            <a:avLst/>
          </a:prstGeom>
        </p:spPr>
        <p:style>
          <a:lnRef idx="1">
            <a:schemeClr val="dk1"/>
          </a:lnRef>
          <a:fillRef idx="0">
            <a:schemeClr val="dk1"/>
          </a:fillRef>
          <a:effectRef idx="0">
            <a:schemeClr val="dk1"/>
          </a:effectRef>
          <a:fontRef idx="minor">
            <a:schemeClr val="tx1"/>
          </a:fontRef>
        </p:style>
      </p:cxnSp>
      <p:sp>
        <p:nvSpPr>
          <p:cNvPr id="13" name="Title 12"/>
          <p:cNvSpPr>
            <a:spLocks noGrp="1"/>
          </p:cNvSpPr>
          <p:nvPr>
            <p:ph type="title"/>
          </p:nvPr>
        </p:nvSpPr>
        <p:spPr/>
        <p:txBody>
          <a:bodyPr>
            <a:normAutofit fontScale="90000"/>
          </a:bodyPr>
          <a:lstStyle/>
          <a:p>
            <a:pPr>
              <a:defRPr/>
            </a:pPr>
            <a:r>
              <a:rPr lang="en-GB" smtClean="0">
                <a:ea typeface="+mn-ea"/>
              </a:rPr>
              <a:t>Practice and Development knowledge </a:t>
            </a:r>
            <a:r>
              <a:rPr lang="en-GB">
                <a:ea typeface="+mn-ea"/>
              </a:rPr>
              <a:t>and skill support</a:t>
            </a:r>
          </a:p>
        </p:txBody>
      </p:sp>
    </p:spTree>
    <p:extLst>
      <p:ext uri="{BB962C8B-B14F-4D97-AF65-F5344CB8AC3E}">
        <p14:creationId xmlns:p14="http://schemas.microsoft.com/office/powerpoint/2010/main" val="2986393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endParaRPr lang="en-GB" altLang="en-US" smtClean="0">
              <a:latin typeface="Arial" panose="020B0604020202020204" pitchFamily="34" charset="0"/>
              <a:ea typeface="ＭＳ Ｐゴシック" panose="020B0600070205080204" pitchFamily="34" charset="-128"/>
            </a:endParaRPr>
          </a:p>
        </p:txBody>
      </p:sp>
      <p:pic>
        <p:nvPicPr>
          <p:cNvPr id="3891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30200" y="381000"/>
            <a:ext cx="8543925" cy="6062663"/>
          </a:xfrm>
          <a:ln w="41275">
            <a:solidFill>
              <a:schemeClr val="tx2"/>
            </a:solidFill>
            <a:miter lim="800000"/>
            <a:headEnd/>
            <a:tailEnd/>
          </a:ln>
        </p:spPr>
      </p:pic>
    </p:spTree>
    <p:extLst>
      <p:ext uri="{BB962C8B-B14F-4D97-AF65-F5344CB8AC3E}">
        <p14:creationId xmlns:p14="http://schemas.microsoft.com/office/powerpoint/2010/main" val="1803910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r>
            <a:br>
              <a:rPr lang="en-GB" dirty="0" smtClean="0"/>
            </a:br>
            <a:endParaRPr lang="en-GB" dirty="0"/>
          </a:p>
        </p:txBody>
      </p:sp>
      <p:sp>
        <p:nvSpPr>
          <p:cNvPr id="3" name="Subtitle 2"/>
          <p:cNvSpPr>
            <a:spLocks noGrp="1"/>
          </p:cNvSpPr>
          <p:nvPr>
            <p:ph type="subTitle" idx="1"/>
          </p:nvPr>
        </p:nvSpPr>
        <p:spPr>
          <a:xfrm>
            <a:off x="107504" y="2130425"/>
            <a:ext cx="9252520" cy="3386807"/>
          </a:xfrm>
        </p:spPr>
        <p:txBody>
          <a:bodyPr>
            <a:noAutofit/>
          </a:bodyPr>
          <a:lstStyle/>
          <a:p>
            <a:r>
              <a:rPr lang="en-GB" sz="5000" dirty="0">
                <a:solidFill>
                  <a:srgbClr val="7A34AE"/>
                </a:solidFill>
              </a:rPr>
              <a:t>A whistle-stop tour of GDPR </a:t>
            </a:r>
            <a:r>
              <a:rPr lang="en-GB" sz="5000" dirty="0" smtClean="0">
                <a:solidFill>
                  <a:srgbClr val="7A34AE"/>
                </a:solidFill>
              </a:rPr>
              <a:t>- </a:t>
            </a:r>
            <a:r>
              <a:rPr lang="en-GB" sz="5000" dirty="0">
                <a:solidFill>
                  <a:srgbClr val="7A34AE"/>
                </a:solidFill>
              </a:rPr>
              <a:t>the do’s and </a:t>
            </a:r>
            <a:r>
              <a:rPr lang="en-GB" sz="5000" dirty="0" err="1" smtClean="0">
                <a:solidFill>
                  <a:srgbClr val="7A34AE"/>
                </a:solidFill>
              </a:rPr>
              <a:t>don’t’s</a:t>
            </a:r>
            <a:endParaRPr lang="en-GB" sz="5000" dirty="0" smtClean="0">
              <a:solidFill>
                <a:srgbClr val="7A34AE"/>
              </a:solidFill>
            </a:endParaRPr>
          </a:p>
          <a:p>
            <a:endParaRPr lang="en-GB" sz="2000" dirty="0">
              <a:solidFill>
                <a:srgbClr val="7A34AE"/>
              </a:solidFill>
            </a:endParaRPr>
          </a:p>
          <a:p>
            <a:r>
              <a:rPr lang="en-GB" sz="4400" dirty="0" smtClean="0">
                <a:solidFill>
                  <a:srgbClr val="7A34AE"/>
                </a:solidFill>
              </a:rPr>
              <a:t>Rob Yeldham</a:t>
            </a:r>
          </a:p>
          <a:p>
            <a:r>
              <a:rPr lang="en-GB" sz="4000" dirty="0" smtClean="0">
                <a:solidFill>
                  <a:srgbClr val="7A34AE"/>
                </a:solidFill>
              </a:rPr>
              <a:t>Director</a:t>
            </a:r>
          </a:p>
          <a:p>
            <a:r>
              <a:rPr lang="en-GB" dirty="0" smtClean="0">
                <a:solidFill>
                  <a:srgbClr val="7A34AE"/>
                </a:solidFill>
              </a:rPr>
              <a:t>Strategy, Policy and Engagement Directorate</a:t>
            </a:r>
            <a:endParaRPr lang="en-GB" dirty="0">
              <a:solidFill>
                <a:srgbClr val="7A34AE"/>
              </a:solidFill>
            </a:endParaRPr>
          </a:p>
        </p:txBody>
      </p:sp>
    </p:spTree>
    <p:extLst>
      <p:ext uri="{BB962C8B-B14F-4D97-AF65-F5344CB8AC3E}">
        <p14:creationId xmlns:p14="http://schemas.microsoft.com/office/powerpoint/2010/main" val="723891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250825" y="115888"/>
            <a:ext cx="7886700" cy="796925"/>
          </a:xfrm>
        </p:spPr>
        <p:txBody>
          <a:bodyPr/>
          <a:lstStyle/>
          <a:p>
            <a:r>
              <a:rPr lang="en-GB" altLang="en-US" sz="3600" smtClean="0">
                <a:solidFill>
                  <a:schemeClr val="tx2"/>
                </a:solidFill>
                <a:latin typeface="Arial" panose="020B0604020202020204" pitchFamily="34" charset="0"/>
                <a:ea typeface="ＭＳ Ｐゴシック" panose="020B0600070205080204" pitchFamily="34" charset="-128"/>
              </a:rPr>
              <a:t>Benefits of the FCP model in General Practice</a:t>
            </a:r>
          </a:p>
        </p:txBody>
      </p:sp>
      <p:sp>
        <p:nvSpPr>
          <p:cNvPr id="39938" name="Content Placeholder 3"/>
          <p:cNvSpPr>
            <a:spLocks noGrp="1"/>
          </p:cNvSpPr>
          <p:nvPr>
            <p:ph idx="1"/>
          </p:nvPr>
        </p:nvSpPr>
        <p:spPr/>
        <p:txBody>
          <a:bodyPr/>
          <a:lstStyle/>
          <a:p>
            <a:endParaRPr lang="en-GB" altLang="en-US" smtClean="0">
              <a:ea typeface="ＭＳ Ｐゴシック" panose="020B0600070205080204" pitchFamily="34" charset="-128"/>
            </a:endParaRPr>
          </a:p>
        </p:txBody>
      </p:sp>
      <p:graphicFrame>
        <p:nvGraphicFramePr>
          <p:cNvPr id="5" name="Table 4"/>
          <p:cNvGraphicFramePr>
            <a:graphicFrameLocks noGrp="1"/>
          </p:cNvGraphicFramePr>
          <p:nvPr/>
        </p:nvGraphicFramePr>
        <p:xfrm>
          <a:off x="179388" y="836613"/>
          <a:ext cx="8820150" cy="5989638"/>
        </p:xfrm>
        <a:graphic>
          <a:graphicData uri="http://schemas.openxmlformats.org/drawingml/2006/table">
            <a:tbl>
              <a:tblPr/>
              <a:tblGrid>
                <a:gridCol w="2940050">
                  <a:extLst>
                    <a:ext uri="{9D8B030D-6E8A-4147-A177-3AD203B41FA5}">
                      <a16:colId xmlns:a16="http://schemas.microsoft.com/office/drawing/2014/main" val="3850441158"/>
                    </a:ext>
                  </a:extLst>
                </a:gridCol>
                <a:gridCol w="2940050">
                  <a:extLst>
                    <a:ext uri="{9D8B030D-6E8A-4147-A177-3AD203B41FA5}">
                      <a16:colId xmlns:a16="http://schemas.microsoft.com/office/drawing/2014/main" val="2548059196"/>
                    </a:ext>
                  </a:extLst>
                </a:gridCol>
                <a:gridCol w="2940050">
                  <a:extLst>
                    <a:ext uri="{9D8B030D-6E8A-4147-A177-3AD203B41FA5}">
                      <a16:colId xmlns:a16="http://schemas.microsoft.com/office/drawing/2014/main" val="4114170874"/>
                    </a:ext>
                  </a:extLst>
                </a:gridCol>
              </a:tblGrid>
              <a:tr h="411163">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Patients</a:t>
                      </a:r>
                    </a:p>
                  </a:txBody>
                  <a:tcPr marL="68580" marR="6858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BD97"/>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GPs</a:t>
                      </a:r>
                    </a:p>
                  </a:txBody>
                  <a:tcPr marL="68580" marR="6858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BD97"/>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Local health economy</a:t>
                      </a:r>
                    </a:p>
                  </a:txBody>
                  <a:tcPr marL="68580" marR="6858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BD97"/>
                    </a:solidFill>
                  </a:tcPr>
                </a:tc>
                <a:extLst>
                  <a:ext uri="{0D108BD9-81ED-4DB2-BD59-A6C34878D82A}">
                    <a16:rowId xmlns:a16="http://schemas.microsoft.com/office/drawing/2014/main" val="3476709691"/>
                  </a:ext>
                </a:extLst>
              </a:tr>
              <a:tr h="5578475">
                <a:tc>
                  <a:txBody>
                    <a:bodyPr/>
                    <a:lstStyle>
                      <a:lvl1pPr marL="285750" indent="-285750">
                        <a:spcBef>
                          <a:spcPct val="20000"/>
                        </a:spcBef>
                        <a:buFont typeface="Arial" panose="020B0604020202020204" pitchFamily="34" charset="0"/>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Quick access to expert assessment, diagnosis, treatment &amp; advice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Prevention of long-term conditions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Improved patient experience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 shorter, simpler pathway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Lifestyle/physical activity advice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Longer appointment times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Quicker support to aid return to work</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Moving FCP expertise to the front end of the pathway puts people on the right pathway from the start</a:t>
                      </a:r>
                    </a:p>
                  </a:txBody>
                  <a:tcPr marL="68580" marR="6858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85750" indent="-285750">
                        <a:spcBef>
                          <a:spcPct val="20000"/>
                        </a:spcBef>
                        <a:buFont typeface="Arial" panose="020B0604020202020204" pitchFamily="34" charset="0"/>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Release of GP time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Reduced prescription costs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In-house MSK expertise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Increased clinical leadership and service development capacity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Generate income through moving volume of injections to primary care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Physiotherapists may soon issue Fit Notes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Help in meeting GPFV workforce targets</a:t>
                      </a:r>
                      <a:endParaRPr kumimoji="0" lang="en-GB"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85750" indent="-285750">
                        <a:spcBef>
                          <a:spcPct val="20000"/>
                        </a:spcBef>
                        <a:buFont typeface="Arial" panose="020B0604020202020204" pitchFamily="34" charset="0"/>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Reduced number of MSK referrals into secondary care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Improved use of imaging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Improved conversion rate to surgery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Improved links with local voluntary sector and patient groups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Reduced levels of disability and social care need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Reduced demand on community/outpatient MSK services –some areas allowing staff time to be redeployed into General Practice </a:t>
                      </a:r>
                      <a:endParaRPr kumimoji="0" lang="en-GB" altLang="en-US"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301832269"/>
                  </a:ext>
                </a:extLst>
              </a:tr>
            </a:tbl>
          </a:graphicData>
        </a:graphic>
      </p:graphicFrame>
    </p:spTree>
    <p:extLst>
      <p:ext uri="{BB962C8B-B14F-4D97-AF65-F5344CB8AC3E}">
        <p14:creationId xmlns:p14="http://schemas.microsoft.com/office/powerpoint/2010/main" val="21074998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altLang="en-US" sz="4000" baseline="0" smtClean="0">
                <a:latin typeface="Arial" panose="020B0604020202020204" pitchFamily="34" charset="0"/>
                <a:ea typeface="ＭＳ Ｐゴシック" panose="020B0600070205080204" pitchFamily="34" charset="-128"/>
              </a:rPr>
              <a:t>FCP</a:t>
            </a:r>
            <a:endParaRPr altLang="en-US" sz="4000" smtClean="0">
              <a:latin typeface="Arial" panose="020B0604020202020204" pitchFamily="34" charset="0"/>
              <a:ea typeface="ＭＳ Ｐゴシック" panose="020B0600070205080204" pitchFamily="34" charset="-128"/>
            </a:endParaRPr>
          </a:p>
        </p:txBody>
      </p:sp>
      <p:sp>
        <p:nvSpPr>
          <p:cNvPr id="64514" name="Content Placeholder 2"/>
          <p:cNvSpPr>
            <a:spLocks noGrp="1"/>
          </p:cNvSpPr>
          <p:nvPr>
            <p:ph idx="1"/>
          </p:nvPr>
        </p:nvSpPr>
        <p:spPr/>
        <p:txBody>
          <a:bodyPr/>
          <a:lstStyle/>
          <a:p>
            <a:r>
              <a:rPr lang="en-US" altLang="en-US" smtClean="0">
                <a:ea typeface="ＭＳ Ｐゴシック" panose="020B0600070205080204" pitchFamily="34" charset="-128"/>
              </a:rPr>
              <a:t>Primary Care Transformation Network</a:t>
            </a:r>
          </a:p>
          <a:p>
            <a:r>
              <a:rPr lang="en-US" altLang="en-US" smtClean="0">
                <a:ea typeface="ＭＳ Ｐゴシック" panose="020B0600070205080204" pitchFamily="34" charset="-128"/>
              </a:rPr>
              <a:t>NHS England High Impact Interventions</a:t>
            </a:r>
          </a:p>
          <a:p>
            <a:r>
              <a:rPr lang="en-US" altLang="en-US" smtClean="0">
                <a:ea typeface="ＭＳ Ｐゴシック" panose="020B0600070205080204" pitchFamily="34" charset="-128"/>
              </a:rPr>
              <a:t>Health Education England MSK Capabilities Framework</a:t>
            </a:r>
          </a:p>
          <a:p>
            <a:r>
              <a:rPr lang="en-US" altLang="en-US" smtClean="0">
                <a:ea typeface="ＭＳ Ｐゴシック" panose="020B0600070205080204" pitchFamily="34" charset="-128"/>
              </a:rPr>
              <a:t>Supporting implementation – at STP and country/board level</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86081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274638"/>
            <a:ext cx="8229600" cy="777875"/>
          </a:xfrm>
        </p:spPr>
        <p:txBody>
          <a:bodyPr/>
          <a:lstStyle/>
          <a:p>
            <a:r>
              <a:rPr altLang="en-US" sz="4400" baseline="0" smtClean="0">
                <a:latin typeface="Arial" panose="020B0604020202020204" pitchFamily="34" charset="0"/>
                <a:ea typeface="ＭＳ Ｐゴシック" panose="020B0600070205080204" pitchFamily="34" charset="-128"/>
              </a:rPr>
              <a:t> Hip Sprint</a:t>
            </a:r>
            <a:endParaRPr altLang="en-US" sz="4400" smtClean="0">
              <a:latin typeface="Arial" panose="020B0604020202020204" pitchFamily="34" charset="0"/>
              <a:ea typeface="ＭＳ Ｐゴシック" panose="020B0600070205080204" pitchFamily="34" charset="-128"/>
            </a:endParaRPr>
          </a:p>
        </p:txBody>
      </p:sp>
      <p:pic>
        <p:nvPicPr>
          <p:cNvPr id="6553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3602" r="-13602"/>
          <a:stretch>
            <a:fillRect/>
          </a:stretch>
        </p:blipFill>
        <p:spPr>
          <a:xfrm>
            <a:off x="-276225" y="1196975"/>
            <a:ext cx="8963025" cy="4929188"/>
          </a:xfrm>
        </p:spPr>
      </p:pic>
    </p:spTree>
    <p:extLst>
      <p:ext uri="{BB962C8B-B14F-4D97-AF65-F5344CB8AC3E}">
        <p14:creationId xmlns:p14="http://schemas.microsoft.com/office/powerpoint/2010/main" val="3312990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altLang="en-US" baseline="0" smtClean="0">
                <a:latin typeface="Arial" panose="020B0604020202020204" pitchFamily="34" charset="0"/>
                <a:ea typeface="ＭＳ Ｐゴシック" panose="020B0600070205080204" pitchFamily="34" charset="-128"/>
              </a:rPr>
              <a:t>Hip Sprint 2</a:t>
            </a:r>
            <a:endParaRPr altLang="en-US" smtClean="0">
              <a:latin typeface="Arial" panose="020B0604020202020204" pitchFamily="34" charset="0"/>
              <a:ea typeface="ＭＳ Ｐゴシック" panose="020B0600070205080204" pitchFamily="34" charset="-128"/>
            </a:endParaRPr>
          </a:p>
        </p:txBody>
      </p:sp>
      <p:pic>
        <p:nvPicPr>
          <p:cNvPr id="6656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32494" b="-32494"/>
          <a:stretch>
            <a:fillRect/>
          </a:stretch>
        </p:blipFill>
        <p:spPr/>
      </p:pic>
      <p:sp>
        <p:nvSpPr>
          <p:cNvPr id="66563" name="Rectangle 4"/>
          <p:cNvSpPr>
            <a:spLocks noChangeArrowheads="1"/>
          </p:cNvSpPr>
          <p:nvPr/>
        </p:nvSpPr>
        <p:spPr bwMode="auto">
          <a:xfrm>
            <a:off x="468313" y="1628775"/>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Implementation Phase</a:t>
            </a:r>
          </a:p>
        </p:txBody>
      </p:sp>
      <p:sp>
        <p:nvSpPr>
          <p:cNvPr id="66564" name="Rectangle 5"/>
          <p:cNvSpPr>
            <a:spLocks noChangeArrowheads="1"/>
          </p:cNvSpPr>
          <p:nvPr/>
        </p:nvSpPr>
        <p:spPr bwMode="auto">
          <a:xfrm>
            <a:off x="755650" y="5949950"/>
            <a:ext cx="7561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hlinkClick r:id="rId3"/>
              </a:rPr>
              <a:t>http://www.csp.org.uk/professional-union/practice/consultations-your-views-needed/csp-hipsprint-audit-project</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 </a:t>
            </a:r>
          </a:p>
        </p:txBody>
      </p:sp>
    </p:spTree>
    <p:extLst>
      <p:ext uri="{BB962C8B-B14F-4D97-AF65-F5344CB8AC3E}">
        <p14:creationId xmlns:p14="http://schemas.microsoft.com/office/powerpoint/2010/main" val="2719955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GB" altLang="en-US" smtClean="0">
                <a:latin typeface="Arial" panose="020B0604020202020204" pitchFamily="34" charset="0"/>
                <a:ea typeface="ＭＳ Ｐゴシック" panose="020B0600070205080204" pitchFamily="34" charset="-128"/>
              </a:rPr>
              <a:t>CSP Standards for hip fracture rehabilitation 2018</a:t>
            </a:r>
            <a:endParaRPr altLang="en-US" smtClean="0">
              <a:latin typeface="Arial" panose="020B0604020202020204" pitchFamily="34" charset="0"/>
              <a:ea typeface="ＭＳ Ｐゴシック" panose="020B0600070205080204" pitchFamily="34" charset="-128"/>
            </a:endParaRPr>
          </a:p>
        </p:txBody>
      </p:sp>
      <p:sp>
        <p:nvSpPr>
          <p:cNvPr id="3" name="Content Placeholder 2"/>
          <p:cNvSpPr>
            <a:spLocks noGrp="1"/>
          </p:cNvSpPr>
          <p:nvPr>
            <p:ph idx="1"/>
          </p:nvPr>
        </p:nvSpPr>
        <p:spPr/>
        <p:txBody>
          <a:bodyPr/>
          <a:lstStyle/>
          <a:p>
            <a:pPr marL="514350" indent="-514350">
              <a:buFont typeface="Arial" panose="020B0604020202020204" pitchFamily="34" charset="0"/>
              <a:buAutoNum type="arabicPeriod"/>
            </a:pPr>
            <a:r>
              <a:rPr lang="en-GB" altLang="en-US" b="1" smtClean="0">
                <a:ea typeface="ＭＳ Ｐゴシック" panose="020B0600070205080204" pitchFamily="34" charset="-128"/>
              </a:rPr>
              <a:t>Early Mobilisation </a:t>
            </a:r>
            <a:r>
              <a:rPr lang="en-GB" altLang="en-US" smtClean="0">
                <a:ea typeface="ＭＳ Ｐゴシック" panose="020B0600070205080204" pitchFamily="34" charset="-128"/>
              </a:rPr>
              <a:t> </a:t>
            </a:r>
            <a:r>
              <a:rPr lang="en-GB" altLang="en-US" b="1" smtClean="0">
                <a:ea typeface="ＭＳ Ｐゴシック" panose="020B0600070205080204" pitchFamily="34" charset="-128"/>
              </a:rPr>
              <a:t> </a:t>
            </a:r>
            <a:endParaRPr lang="en-GB" altLang="en-US" smtClean="0">
              <a:ea typeface="ＭＳ Ｐゴシック" panose="020B0600070205080204" pitchFamily="34" charset="-128"/>
            </a:endParaRPr>
          </a:p>
          <a:p>
            <a:pPr marL="514350" indent="-514350">
              <a:buFont typeface="Arial" panose="020B0604020202020204" pitchFamily="34" charset="0"/>
              <a:buNone/>
            </a:pPr>
            <a:r>
              <a:rPr lang="en-GB" altLang="en-US" b="1" smtClean="0">
                <a:ea typeface="ＭＳ Ｐゴシック" panose="020B0600070205080204" pitchFamily="34" charset="-128"/>
              </a:rPr>
              <a:t>2. Intensive Rehabilitation  </a:t>
            </a:r>
            <a:endParaRPr lang="en-GB" altLang="en-US" smtClean="0">
              <a:ea typeface="ＭＳ Ｐゴシック" panose="020B0600070205080204" pitchFamily="34" charset="-128"/>
            </a:endParaRPr>
          </a:p>
          <a:p>
            <a:pPr marL="514350" indent="-514350">
              <a:buFont typeface="Arial" panose="020B0604020202020204" pitchFamily="34" charset="0"/>
              <a:buNone/>
            </a:pPr>
            <a:r>
              <a:rPr lang="en-GB" altLang="en-US" b="1" smtClean="0">
                <a:ea typeface="ＭＳ Ｐゴシック" panose="020B0600070205080204" pitchFamily="34" charset="-128"/>
              </a:rPr>
              <a:t>3. Continuity of Care </a:t>
            </a:r>
          </a:p>
          <a:p>
            <a:pPr marL="514350" indent="-514350">
              <a:buFont typeface="Arial" panose="020B0604020202020204" pitchFamily="34" charset="0"/>
              <a:buNone/>
            </a:pPr>
            <a:r>
              <a:rPr lang="en-GB" altLang="en-US" b="1" smtClean="0">
                <a:ea typeface="ＭＳ Ｐゴシック" panose="020B0600070205080204" pitchFamily="34" charset="-128"/>
              </a:rPr>
              <a:t>4. Team Working </a:t>
            </a:r>
            <a:r>
              <a:rPr lang="en-GB" altLang="en-US" smtClean="0">
                <a:ea typeface="ＭＳ Ｐゴシック" panose="020B0600070205080204" pitchFamily="34" charset="-128"/>
              </a:rPr>
              <a:t> </a:t>
            </a:r>
          </a:p>
          <a:p>
            <a:pPr marL="514350" indent="-514350">
              <a:buFont typeface="Arial" panose="020B0604020202020204" pitchFamily="34" charset="0"/>
              <a:buNone/>
            </a:pPr>
            <a:r>
              <a:rPr lang="en-GB" altLang="en-US" b="1" smtClean="0">
                <a:ea typeface="ＭＳ Ｐゴシック" panose="020B0600070205080204" pitchFamily="34" charset="-128"/>
              </a:rPr>
              <a:t>5. Clear Communication </a:t>
            </a:r>
            <a:r>
              <a:rPr lang="en-GB" altLang="en-US" smtClean="0">
                <a:ea typeface="ＭＳ Ｐゴシック" panose="020B0600070205080204" pitchFamily="34" charset="-128"/>
              </a:rPr>
              <a:t> </a:t>
            </a:r>
          </a:p>
        </p:txBody>
      </p:sp>
    </p:spTree>
    <p:extLst>
      <p:ext uri="{BB962C8B-B14F-4D97-AF65-F5344CB8AC3E}">
        <p14:creationId xmlns:p14="http://schemas.microsoft.com/office/powerpoint/2010/main" val="1024913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2"/>
          <p:cNvSpPr>
            <a:spLocks noGrp="1"/>
          </p:cNvSpPr>
          <p:nvPr>
            <p:ph type="title" idx="4294967295"/>
          </p:nvPr>
        </p:nvSpPr>
        <p:spPr>
          <a:xfrm>
            <a:off x="2124075" y="198438"/>
            <a:ext cx="6105525" cy="1143000"/>
          </a:xfrm>
        </p:spPr>
        <p:txBody>
          <a:bodyPr/>
          <a:lstStyle/>
          <a:p>
            <a:r>
              <a:rPr altLang="en-US" smtClean="0">
                <a:latin typeface="Arial" panose="020B0604020202020204" pitchFamily="34" charset="0"/>
                <a:ea typeface="ＭＳ Ｐゴシック" panose="020B0600070205080204" pitchFamily="34" charset="-128"/>
              </a:rPr>
              <a:t>Community Rehabilitation</a:t>
            </a:r>
          </a:p>
        </p:txBody>
      </p:sp>
      <p:pic>
        <p:nvPicPr>
          <p:cNvPr id="4198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1341438"/>
            <a:ext cx="6743700"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a:spLocks noChangeArrowheads="1"/>
          </p:cNvSpPr>
          <p:nvPr/>
        </p:nvSpPr>
        <p:spPr bwMode="auto">
          <a:xfrm>
            <a:off x="1042988" y="1700213"/>
            <a:ext cx="2233612" cy="2952750"/>
          </a:xfrm>
          <a:prstGeom prst="ellipse">
            <a:avLst/>
          </a:prstGeom>
          <a:noFill/>
          <a:ln w="2540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3" name="TextBox 2"/>
          <p:cNvSpPr txBox="1"/>
          <p:nvPr/>
        </p:nvSpPr>
        <p:spPr>
          <a:xfrm>
            <a:off x="3419475" y="1916113"/>
            <a:ext cx="4465638" cy="3625850"/>
          </a:xfrm>
          <a:prstGeom prst="rect">
            <a:avLst/>
          </a:prstGeom>
          <a:solidFill>
            <a:schemeClr val="tx2">
              <a:lumMod val="20000"/>
              <a:lumOff val="80000"/>
            </a:schemeClr>
          </a:solidFill>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0" fontAlgn="base" latinLnBrk="0" hangingPunct="0">
              <a:lnSpc>
                <a:spcPct val="12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Understand what is actually happening – build on the data from hip sprint</a:t>
            </a:r>
          </a:p>
          <a:p>
            <a:pPr marL="342900" marR="0" lvl="0" indent="-342900" algn="l" defTabSz="914400" rtl="0" eaLnBrk="0" fontAlgn="base" latinLnBrk="0" hangingPunct="0">
              <a:lnSpc>
                <a:spcPct val="12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Develop Insights from Community rehabilitation services</a:t>
            </a:r>
          </a:p>
          <a:p>
            <a:pPr marL="342900" marR="0" lvl="0" indent="-342900" algn="l" defTabSz="914400" rtl="0" eaLnBrk="0" fontAlgn="base" latinLnBrk="0" hangingPunct="0">
              <a:lnSpc>
                <a:spcPct val="12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Identify what are key factors for successful services</a:t>
            </a:r>
          </a:p>
        </p:txBody>
      </p:sp>
    </p:spTree>
    <p:extLst>
      <p:ext uri="{BB962C8B-B14F-4D97-AF65-F5344CB8AC3E}">
        <p14:creationId xmlns:p14="http://schemas.microsoft.com/office/powerpoint/2010/main" val="13868715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a:spLocks noChangeArrowheads="1"/>
          </p:cNvSpPr>
          <p:nvPr/>
        </p:nvSpPr>
        <p:spPr bwMode="auto">
          <a:xfrm>
            <a:off x="107950" y="412750"/>
            <a:ext cx="8856663" cy="5824538"/>
          </a:xfrm>
          <a:prstGeom prst="cloudCallout">
            <a:avLst>
              <a:gd name="adj1" fmla="val -46644"/>
              <a:gd name="adj2" fmla="val 54079"/>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At this critical moment, health care needs leaders with the courage to develop, design, and test new models of innovation, collaboration, and governance that can take health care beyond its traditional limits. </a:t>
            </a:r>
          </a:p>
        </p:txBody>
      </p:sp>
      <p:sp>
        <p:nvSpPr>
          <p:cNvPr id="44034" name="TextBox 6"/>
          <p:cNvSpPr txBox="1">
            <a:spLocks noChangeArrowheads="1"/>
          </p:cNvSpPr>
          <p:nvPr/>
        </p:nvSpPr>
        <p:spPr bwMode="auto">
          <a:xfrm>
            <a:off x="1884363" y="6488113"/>
            <a:ext cx="7156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Institute for Healthcare Improvement Leadership Alliance, 2016</a:t>
            </a:r>
          </a:p>
        </p:txBody>
      </p:sp>
    </p:spTree>
    <p:extLst>
      <p:ext uri="{BB962C8B-B14F-4D97-AF65-F5344CB8AC3E}">
        <p14:creationId xmlns:p14="http://schemas.microsoft.com/office/powerpoint/2010/main" val="35009793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3"/>
          <p:cNvSpPr>
            <a:spLocks noGrp="1"/>
          </p:cNvSpPr>
          <p:nvPr>
            <p:ph type="body" sz="quarter" idx="13"/>
          </p:nvPr>
        </p:nvSpPr>
        <p:spPr>
          <a:xfrm>
            <a:off x="571500" y="2928938"/>
            <a:ext cx="8072438" cy="2643187"/>
          </a:xfrm>
        </p:spPr>
        <p:txBody>
          <a:bodyPr/>
          <a:lstStyle/>
          <a:p>
            <a:pPr marL="0" indent="0">
              <a:buFont typeface="Arial" panose="020B0604020202020204" pitchFamily="34" charset="0"/>
              <a:buNone/>
            </a:pPr>
            <a:r>
              <a:rPr lang="en-GB" altLang="en-US" smtClean="0">
                <a:ea typeface="ＭＳ Ｐゴシック" panose="020B0600070205080204" pitchFamily="34" charset="-128"/>
              </a:rPr>
              <a:t>Thank you</a:t>
            </a:r>
          </a:p>
          <a:p>
            <a:pPr marL="0" indent="0">
              <a:buFont typeface="Arial" panose="020B0604020202020204" pitchFamily="34" charset="0"/>
              <a:buNone/>
            </a:pPr>
            <a:r>
              <a:rPr lang="en-GB" altLang="en-US" smtClean="0">
                <a:ea typeface="ＭＳ Ｐゴシック" panose="020B0600070205080204" pitchFamily="34" charset="-128"/>
              </a:rPr>
              <a:t>Helen Baxter</a:t>
            </a:r>
          </a:p>
          <a:p>
            <a:pPr marL="0" indent="0">
              <a:buFont typeface="Arial" panose="020B0604020202020204" pitchFamily="34" charset="0"/>
              <a:buNone/>
            </a:pPr>
            <a:r>
              <a:rPr lang="en-GB" altLang="en-US" smtClean="0">
                <a:ea typeface="ＭＳ Ｐゴシック" panose="020B0600070205080204" pitchFamily="34" charset="-128"/>
              </a:rPr>
              <a:t>Contact: </a:t>
            </a:r>
            <a:r>
              <a:rPr lang="en-GB" altLang="en-US" smtClean="0">
                <a:ea typeface="ＭＳ Ｐゴシック" panose="020B0600070205080204" pitchFamily="34" charset="-128"/>
                <a:hlinkClick r:id="rId3"/>
              </a:rPr>
              <a:t>transformation@csp.org.uk</a:t>
            </a:r>
            <a:r>
              <a:rPr lang="en-GB" altLang="en-US" smtClean="0">
                <a:ea typeface="ＭＳ Ｐゴシック" panose="020B0600070205080204" pitchFamily="34" charset="-128"/>
              </a:rPr>
              <a:t> </a:t>
            </a:r>
          </a:p>
        </p:txBody>
      </p:sp>
    </p:spTree>
    <p:extLst>
      <p:ext uri="{BB962C8B-B14F-4D97-AF65-F5344CB8AC3E}">
        <p14:creationId xmlns:p14="http://schemas.microsoft.com/office/powerpoint/2010/main" val="2975795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467544" y="1484784"/>
            <a:ext cx="8424862" cy="15841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5400" b="1" noProof="0" dirty="0" smtClean="0">
                <a:solidFill>
                  <a:srgbClr val="5D2884"/>
                </a:solidFill>
              </a:rPr>
              <a:t>Financing your ideas</a:t>
            </a:r>
            <a:endParaRPr kumimoji="0" lang="en-GB" sz="54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lvl="0" indent="0" algn="ctr">
              <a:buNone/>
              <a:defRPr/>
            </a:pPr>
            <a:r>
              <a:rPr lang="en-GB" sz="4400" b="1" dirty="0" smtClean="0">
                <a:solidFill>
                  <a:srgbClr val="5D2884"/>
                </a:solidFill>
              </a:rPr>
              <a:t>John Catley  </a:t>
            </a:r>
          </a:p>
          <a:p>
            <a:pPr marL="0" lvl="0" indent="0" algn="ctr">
              <a:buNone/>
              <a:defRPr/>
            </a:pPr>
            <a:r>
              <a:rPr lang="en-GB" sz="4400" b="1" noProof="0" dirty="0" smtClean="0">
                <a:solidFill>
                  <a:srgbClr val="5D2884"/>
                </a:solidFill>
              </a:rPr>
              <a:t>CSP Head of Finance</a:t>
            </a:r>
            <a:endParaRPr kumimoji="0" lang="en-GB" sz="4400" b="1" i="0" u="none" strike="noStrike" kern="1200" cap="none" spc="0" normalizeH="0" baseline="0" noProof="0" dirty="0">
              <a:ln>
                <a:noFill/>
              </a:ln>
              <a:solidFill>
                <a:srgbClr val="5D2884"/>
              </a:solidFill>
              <a:effectLst/>
              <a:uLnTx/>
              <a:uFillTx/>
            </a:endParaRPr>
          </a:p>
        </p:txBody>
      </p:sp>
    </p:spTree>
    <p:extLst>
      <p:ext uri="{BB962C8B-B14F-4D97-AF65-F5344CB8AC3E}">
        <p14:creationId xmlns:p14="http://schemas.microsoft.com/office/powerpoint/2010/main" val="739309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FBB66566-2355-46A0-A2B9-32ADBAA63E53}"/>
              </a:ext>
            </a:extLst>
          </p:cNvPr>
          <p:cNvSpPr txBox="1">
            <a:spLocks/>
          </p:cNvSpPr>
          <p:nvPr/>
        </p:nvSpPr>
        <p:spPr>
          <a:xfrm>
            <a:off x="467544" y="4365104"/>
            <a:ext cx="7776864" cy="1295722"/>
          </a:xfrm>
          <a:prstGeom prst="rect">
            <a:avLst/>
          </a:prstGeom>
        </p:spPr>
        <p:txBody>
          <a:bodyPr vert="horz"/>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smtClean="0">
                <a:ln>
                  <a:noFill/>
                </a:ln>
                <a:solidFill>
                  <a:prstClr val="white"/>
                </a:solidFill>
                <a:effectLst/>
                <a:uLnTx/>
                <a:uFillTx/>
                <a:latin typeface="Calibri"/>
                <a:ea typeface="+mn-ea"/>
                <a:cs typeface="+mn-cs"/>
              </a:rPr>
              <a:t>John Catley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smtClean="0">
                <a:ln>
                  <a:noFill/>
                </a:ln>
                <a:solidFill>
                  <a:prstClr val="white"/>
                </a:solidFill>
                <a:effectLst/>
                <a:uLnTx/>
                <a:uFillTx/>
                <a:latin typeface="Calibri"/>
                <a:ea typeface="+mn-ea"/>
                <a:cs typeface="+mn-cs"/>
              </a:rPr>
              <a:t>CSP Financial Accounts Officer</a:t>
            </a: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itle 1">
            <a:extLst>
              <a:ext uri="{FF2B5EF4-FFF2-40B4-BE49-F238E27FC236}">
                <a16:creationId xmlns:a16="http://schemas.microsoft.com/office/drawing/2014/main" id="{A2F6FCC8-B50C-4D51-BA5A-8BC0CB3EC7DB}"/>
              </a:ext>
            </a:extLst>
          </p:cNvPr>
          <p:cNvSpPr txBox="1">
            <a:spLocks/>
          </p:cNvSpPr>
          <p:nvPr/>
        </p:nvSpPr>
        <p:spPr>
          <a:xfrm>
            <a:off x="-216024" y="1122363"/>
            <a:ext cx="9144000" cy="2387600"/>
          </a:xfrm>
          <a:prstGeom prst="rect">
            <a:avLst/>
          </a:prstGeom>
        </p:spPr>
        <p:txBody>
          <a:bodyPr vert="horz"/>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a:ea typeface="+mj-ea"/>
                <a:cs typeface="+mj-cs"/>
              </a:rPr>
              <a:t>Financing your </a:t>
            </a:r>
            <a:r>
              <a:rPr kumimoji="0" lang="en-GB" sz="4400" b="0" i="0" u="none" strike="noStrike" kern="1200" cap="none" spc="0" normalizeH="0" baseline="0" noProof="0" dirty="0" smtClean="0">
                <a:ln>
                  <a:noFill/>
                </a:ln>
                <a:solidFill>
                  <a:prstClr val="white"/>
                </a:solidFill>
                <a:effectLst/>
                <a:uLnTx/>
                <a:uFillTx/>
                <a:latin typeface="Calibri"/>
                <a:ea typeface="+mj-ea"/>
                <a:cs typeface="+mj-cs"/>
              </a:rPr>
              <a:t>ideas</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white"/>
              </a:solidFill>
              <a:effectLst/>
              <a:uLnTx/>
              <a:uFillTx/>
              <a:latin typeface="Calibri"/>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dirty="0" smtClean="0">
                <a:ln>
                  <a:noFill/>
                </a:ln>
                <a:solidFill>
                  <a:srgbClr val="FFFF00"/>
                </a:solidFill>
                <a:effectLst/>
                <a:uLnTx/>
                <a:uFillTx/>
                <a:latin typeface="Calibri"/>
                <a:ea typeface="+mj-ea"/>
                <a:cs typeface="+mj-cs"/>
              </a:rPr>
              <a:t>CSP &amp; Regional Networks – One CSP</a:t>
            </a:r>
            <a:endParaRPr kumimoji="0" lang="en-GB" sz="2800" b="0" i="0" u="none" strike="noStrike" kern="1200" cap="none" spc="0" normalizeH="0" baseline="0" noProof="0" dirty="0">
              <a:ln>
                <a:noFill/>
              </a:ln>
              <a:solidFill>
                <a:srgbClr val="FFFF00"/>
              </a:solidFill>
              <a:effectLst/>
              <a:uLnTx/>
              <a:uFillTx/>
              <a:latin typeface="Calibri"/>
              <a:ea typeface="+mj-ea"/>
              <a:cs typeface="+mj-cs"/>
            </a:endParaRPr>
          </a:p>
        </p:txBody>
      </p:sp>
    </p:spTree>
    <p:extLst>
      <p:ext uri="{BB962C8B-B14F-4D97-AF65-F5344CB8AC3E}">
        <p14:creationId xmlns:p14="http://schemas.microsoft.com/office/powerpoint/2010/main" val="3885780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556792"/>
            <a:ext cx="8229600" cy="1143000"/>
          </a:xfrm>
        </p:spPr>
        <p:txBody>
          <a:bodyPr>
            <a:normAutofit fontScale="90000"/>
          </a:bodyPr>
          <a:lstStyle/>
          <a:p>
            <a:pPr algn="l"/>
            <a:r>
              <a:rPr lang="en-GB" dirty="0"/>
              <a:t>1) Spot the mistake. What’s wrong </a:t>
            </a:r>
            <a:r>
              <a:rPr lang="en-GB" dirty="0" smtClean="0"/>
              <a:t/>
            </a:r>
            <a:br>
              <a:rPr lang="en-GB" dirty="0" smtClean="0"/>
            </a:br>
            <a:r>
              <a:rPr lang="en-GB" dirty="0" smtClean="0"/>
              <a:t>with </a:t>
            </a:r>
            <a:r>
              <a:rPr lang="en-GB" dirty="0"/>
              <a:t>this email</a:t>
            </a:r>
            <a:r>
              <a:rPr lang="en-GB" dirty="0" smtClean="0"/>
              <a:t>?</a:t>
            </a:r>
            <a:br>
              <a:rPr lang="en-GB" dirty="0" smtClean="0"/>
            </a:br>
            <a:endParaRPr lang="en-GB" dirty="0"/>
          </a:p>
        </p:txBody>
      </p:sp>
      <p:pic>
        <p:nvPicPr>
          <p:cNvPr id="2" name="Picture 1"/>
          <p:cNvPicPr>
            <a:picLocks noChangeAspect="1"/>
          </p:cNvPicPr>
          <p:nvPr/>
        </p:nvPicPr>
        <p:blipFill rotWithShape="1">
          <a:blip r:embed="rId2"/>
          <a:srcRect r="10049" b="19582"/>
          <a:stretch/>
        </p:blipFill>
        <p:spPr>
          <a:xfrm>
            <a:off x="321444" y="2146588"/>
            <a:ext cx="8210996" cy="4054739"/>
          </a:xfrm>
          <a:prstGeom prst="rect">
            <a:avLst/>
          </a:prstGeom>
        </p:spPr>
      </p:pic>
    </p:spTree>
    <p:extLst>
      <p:ext uri="{BB962C8B-B14F-4D97-AF65-F5344CB8AC3E}">
        <p14:creationId xmlns:p14="http://schemas.microsoft.com/office/powerpoint/2010/main" val="1614407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0"/>
          <p:cNvSpPr/>
          <p:nvPr/>
        </p:nvSpPr>
        <p:spPr>
          <a:xfrm>
            <a:off x="755576" y="441571"/>
            <a:ext cx="3061092" cy="55399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none" lIns="45719" rIns="45719">
            <a:spAutoFit/>
          </a:bodyPr>
          <a:lstStyle/>
          <a:p>
            <a:pPr marL="0" marR="0" lvl="0" indent="0" algn="l" defTabSz="457200" rtl="0" eaLnBrk="1" fontAlgn="auto" latinLnBrk="0" hangingPunct="1">
              <a:lnSpc>
                <a:spcPct val="100000"/>
              </a:lnSpc>
              <a:spcBef>
                <a:spcPts val="0"/>
              </a:spcBef>
              <a:spcAft>
                <a:spcPts val="0"/>
              </a:spcAft>
              <a:buClrTx/>
              <a:buSzTx/>
              <a:buFontTx/>
              <a:buNone/>
              <a:tabLst>
                <a:tab pos="3136900" algn="l"/>
              </a:tabLst>
              <a:defRPr sz="3000">
                <a:solidFill>
                  <a:srgbClr val="FFFFFF"/>
                </a:solidFill>
                <a:latin typeface="Futura-Bold"/>
                <a:ea typeface="Futura-Bold"/>
                <a:cs typeface="Futura-Bold"/>
                <a:sym typeface="Futura-Bold"/>
              </a:defRPr>
            </a:pPr>
            <a:r>
              <a:rPr kumimoji="0" lang="en-GB" sz="3000" b="0" i="0" u="none" strike="noStrike" kern="1200" cap="none" spc="0" normalizeH="0" baseline="0" noProof="0" dirty="0" smtClean="0">
                <a:ln>
                  <a:noFill/>
                </a:ln>
                <a:solidFill>
                  <a:srgbClr val="FFFFFF"/>
                </a:solidFill>
                <a:effectLst/>
                <a:uLnTx/>
                <a:uFillTx/>
                <a:latin typeface="Futura-Bold"/>
                <a:sym typeface="Futura-Bold"/>
              </a:rPr>
              <a:t>What can we do?</a:t>
            </a:r>
            <a:endParaRPr kumimoji="0" sz="3000" b="0" i="0" u="none" strike="noStrike" kern="1200" cap="none" spc="0" normalizeH="0" baseline="0" noProof="0" dirty="0">
              <a:ln>
                <a:noFill/>
              </a:ln>
              <a:solidFill>
                <a:srgbClr val="FFFFFF"/>
              </a:solidFill>
              <a:effectLst/>
              <a:uLnTx/>
              <a:uFillTx/>
              <a:latin typeface="Futura-Bold"/>
              <a:sym typeface="Futura-Bold"/>
            </a:endParaRPr>
          </a:p>
        </p:txBody>
      </p:sp>
      <p:sp>
        <p:nvSpPr>
          <p:cNvPr id="7" name="Shape 164"/>
          <p:cNvSpPr/>
          <p:nvPr/>
        </p:nvSpPr>
        <p:spPr>
          <a:xfrm>
            <a:off x="755576" y="1237254"/>
            <a:ext cx="3563934" cy="0"/>
          </a:xfrm>
          <a:prstGeom prst="line">
            <a:avLst/>
          </a:prstGeom>
          <a:ln w="25400">
            <a:solidFill>
              <a:srgbClr val="DFFB6E"/>
            </a:solidFill>
          </a:ln>
        </p:spPr>
        <p:txBody>
          <a:bodyPr lIns="45719" rIns="45719"/>
          <a:lstStyle/>
          <a:p>
            <a:pPr marL="0" marR="0" lvl="0" indent="0" algn="l" defTabSz="457200" rtl="0" eaLnBrk="1" fontAlgn="auto" latinLnBrk="0" hangingPunct="1">
              <a:lnSpc>
                <a:spcPct val="100000"/>
              </a:lnSpc>
              <a:spcBef>
                <a:spcPts val="0"/>
              </a:spcBef>
              <a:spcAft>
                <a:spcPts val="0"/>
              </a:spcAft>
              <a:buClrTx/>
              <a:buSzTx/>
              <a:buFontTx/>
              <a:buNone/>
              <a:tabLst/>
              <a:defRPr sz="1800" b="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sym typeface="Calibri"/>
            </a:endParaRPr>
          </a:p>
        </p:txBody>
      </p:sp>
      <p:sp>
        <p:nvSpPr>
          <p:cNvPr id="9" name="Shape 162"/>
          <p:cNvSpPr/>
          <p:nvPr/>
        </p:nvSpPr>
        <p:spPr>
          <a:xfrm>
            <a:off x="899592" y="1700808"/>
            <a:ext cx="7650905" cy="378565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5719" rIns="45719">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rPr>
              <a:t>Ease your administrative burden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rPr>
              <a:t>Free up time for you to engage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rPr>
              <a:t>Work with you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tab pos="3136900" algn="l"/>
              </a:tabLst>
              <a:defRPr sz="1900">
                <a:solidFill>
                  <a:srgbClr val="FFFFFF"/>
                </a:solidFill>
              </a:defRPr>
            </a:pPr>
            <a:endParaRPr kumimoji="0" lang="en-GB" sz="2400" b="0" i="0" u="none" strike="noStrike" kern="1200" cap="none" spc="0" normalizeH="0" baseline="0" noProof="0" dirty="0">
              <a:ln>
                <a:noFill/>
              </a:ln>
              <a:solidFill>
                <a:srgbClr val="44FFB2"/>
              </a:solidFill>
              <a:effectLst/>
              <a:uLnTx/>
              <a:uFillTx/>
              <a:latin typeface="Calibri"/>
              <a:ea typeface="+mn-ea"/>
              <a:cs typeface="+mn-cs"/>
            </a:endParaRPr>
          </a:p>
        </p:txBody>
      </p:sp>
    </p:spTree>
    <p:extLst>
      <p:ext uri="{BB962C8B-B14F-4D97-AF65-F5344CB8AC3E}">
        <p14:creationId xmlns:p14="http://schemas.microsoft.com/office/powerpoint/2010/main" val="37557142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0"/>
          <p:cNvSpPr/>
          <p:nvPr/>
        </p:nvSpPr>
        <p:spPr>
          <a:xfrm>
            <a:off x="755576" y="441571"/>
            <a:ext cx="1073369" cy="55399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none" lIns="45719" rIns="45719">
            <a:spAutoFit/>
          </a:bodyPr>
          <a:lstStyle/>
          <a:p>
            <a:pPr marL="0" marR="0" lvl="0" indent="0" algn="l" defTabSz="457200" rtl="0" eaLnBrk="1" fontAlgn="auto" latinLnBrk="0" hangingPunct="1">
              <a:lnSpc>
                <a:spcPct val="100000"/>
              </a:lnSpc>
              <a:spcBef>
                <a:spcPts val="0"/>
              </a:spcBef>
              <a:spcAft>
                <a:spcPts val="0"/>
              </a:spcAft>
              <a:buClrTx/>
              <a:buSzTx/>
              <a:buFontTx/>
              <a:buNone/>
              <a:tabLst>
                <a:tab pos="3136900" algn="l"/>
              </a:tabLst>
              <a:defRPr sz="3000">
                <a:solidFill>
                  <a:srgbClr val="FFFFFF"/>
                </a:solidFill>
                <a:latin typeface="Futura-Bold"/>
                <a:ea typeface="Futura-Bold"/>
                <a:cs typeface="Futura-Bold"/>
                <a:sym typeface="Futura-Bold"/>
              </a:defRPr>
            </a:pPr>
            <a:r>
              <a:rPr kumimoji="0" lang="en-GB" sz="3000" b="0" i="0" u="none" strike="noStrike" kern="1200" cap="none" spc="0" normalizeH="0" baseline="0" noProof="0" dirty="0" smtClean="0">
                <a:ln>
                  <a:noFill/>
                </a:ln>
                <a:solidFill>
                  <a:srgbClr val="FFFFFF"/>
                </a:solidFill>
                <a:effectLst/>
                <a:uLnTx/>
                <a:uFillTx/>
                <a:latin typeface="Futura-Bold"/>
                <a:sym typeface="Futura-Bold"/>
              </a:rPr>
              <a:t>How?</a:t>
            </a:r>
            <a:endParaRPr kumimoji="0" sz="3000" b="0" i="0" u="none" strike="noStrike" kern="1200" cap="none" spc="0" normalizeH="0" baseline="0" noProof="0" dirty="0">
              <a:ln>
                <a:noFill/>
              </a:ln>
              <a:solidFill>
                <a:srgbClr val="FFFFFF"/>
              </a:solidFill>
              <a:effectLst/>
              <a:uLnTx/>
              <a:uFillTx/>
              <a:latin typeface="Futura-Bold"/>
              <a:sym typeface="Futura-Bold"/>
            </a:endParaRPr>
          </a:p>
        </p:txBody>
      </p:sp>
      <p:sp>
        <p:nvSpPr>
          <p:cNvPr id="7" name="Shape 164"/>
          <p:cNvSpPr/>
          <p:nvPr/>
        </p:nvSpPr>
        <p:spPr>
          <a:xfrm>
            <a:off x="755576" y="1237254"/>
            <a:ext cx="3563934" cy="0"/>
          </a:xfrm>
          <a:prstGeom prst="line">
            <a:avLst/>
          </a:prstGeom>
          <a:ln w="25400">
            <a:solidFill>
              <a:srgbClr val="DFFB6E"/>
            </a:solidFill>
          </a:ln>
        </p:spPr>
        <p:txBody>
          <a:bodyPr lIns="45719" rIns="45719"/>
          <a:lstStyle/>
          <a:p>
            <a:pPr marL="0" marR="0" lvl="0" indent="0" algn="l" defTabSz="457200" rtl="0" eaLnBrk="1" fontAlgn="auto" latinLnBrk="0" hangingPunct="1">
              <a:lnSpc>
                <a:spcPct val="100000"/>
              </a:lnSpc>
              <a:spcBef>
                <a:spcPts val="0"/>
              </a:spcBef>
              <a:spcAft>
                <a:spcPts val="0"/>
              </a:spcAft>
              <a:buClrTx/>
              <a:buSzTx/>
              <a:buFontTx/>
              <a:buNone/>
              <a:tabLst/>
              <a:defRPr sz="1800" b="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sym typeface="Calibri"/>
            </a:endParaRPr>
          </a:p>
        </p:txBody>
      </p:sp>
      <p:sp>
        <p:nvSpPr>
          <p:cNvPr id="9" name="Shape 162"/>
          <p:cNvSpPr/>
          <p:nvPr/>
        </p:nvSpPr>
        <p:spPr>
          <a:xfrm>
            <a:off x="788298" y="1478940"/>
            <a:ext cx="7650905" cy="39087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5719" rIns="45719">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r>
              <a:rPr kumimoji="0" lang="en-GB" sz="2400" b="0" i="0" u="none" strike="noStrike" kern="1200" cap="none" spc="0" normalizeH="0" baseline="0" noProof="0" dirty="0" smtClean="0">
                <a:ln>
                  <a:noFill/>
                </a:ln>
                <a:solidFill>
                  <a:srgbClr val="FFFFFF"/>
                </a:solidFill>
                <a:effectLst/>
                <a:uLnTx/>
                <a:uFillTx/>
                <a:latin typeface="Calibri"/>
                <a:ea typeface="+mn-ea"/>
                <a:cs typeface="+mn-cs"/>
              </a:rPr>
              <a:t>Access to CSP products and services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endParaRPr kumimoji="0" lang="en-GB" sz="2400" b="0" i="0" u="none" strike="noStrike" kern="1200" cap="none" spc="0" normalizeH="0" baseline="0" noProof="0" dirty="0" smtClean="0">
              <a:ln>
                <a:noFill/>
              </a:ln>
              <a:solidFill>
                <a:srgbClr val="FFFFFF"/>
              </a:solidFill>
              <a:effectLst/>
              <a:uLnTx/>
              <a:uFillTx/>
              <a:latin typeface="Calibri"/>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r>
              <a:rPr kumimoji="0" lang="en-GB" sz="2000" b="0" i="0" u="none" strike="noStrike" kern="1200" cap="none" spc="0" normalizeH="0" baseline="0" noProof="0" dirty="0" smtClean="0">
                <a:ln>
                  <a:noFill/>
                </a:ln>
                <a:solidFill>
                  <a:srgbClr val="FFFFFF"/>
                </a:solidFill>
                <a:effectLst/>
                <a:uLnTx/>
                <a:uFillTx/>
                <a:latin typeface="Calibri"/>
                <a:ea typeface="+mn-ea"/>
                <a:cs typeface="+mn-cs"/>
              </a:rPr>
              <a:t>The trainline online booking tool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endParaRPr kumimoji="0" lang="en-GB" sz="2000" b="0" i="0" u="none" strike="noStrike" kern="1200" cap="none" spc="0" normalizeH="0" baseline="0" noProof="0" dirty="0" smtClean="0">
              <a:ln>
                <a:noFill/>
              </a:ln>
              <a:solidFill>
                <a:srgbClr val="FFFFFF"/>
              </a:solidFill>
              <a:effectLst/>
              <a:uLnTx/>
              <a:uFillTx/>
              <a:latin typeface="Calibri"/>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r>
              <a:rPr kumimoji="0" lang="en-GB" sz="2000" b="0" i="0" u="none" strike="noStrike" kern="1200" cap="none" spc="0" normalizeH="0" baseline="0" noProof="0" dirty="0" smtClean="0">
                <a:ln>
                  <a:noFill/>
                </a:ln>
                <a:solidFill>
                  <a:srgbClr val="FFFFFF"/>
                </a:solidFill>
                <a:effectLst/>
                <a:uLnTx/>
                <a:uFillTx/>
                <a:latin typeface="Calibri"/>
                <a:ea typeface="+mn-ea"/>
                <a:cs typeface="+mn-cs"/>
              </a:rPr>
              <a:t>CTM for air and hotel bookings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endParaRPr kumimoji="0" lang="en-GB" sz="2000" b="0" i="0" u="none" strike="noStrike" kern="1200" cap="none" spc="0" normalizeH="0" baseline="0" noProof="0" dirty="0" smtClean="0">
              <a:ln>
                <a:noFill/>
              </a:ln>
              <a:solidFill>
                <a:srgbClr val="FFFFFF"/>
              </a:solidFill>
              <a:effectLst/>
              <a:uLnTx/>
              <a:uFillTx/>
              <a:latin typeface="Calibri"/>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r>
              <a:rPr kumimoji="0" lang="en-GB" sz="2000" b="0" i="0" u="none" strike="noStrike" kern="1200" cap="none" spc="0" normalizeH="0" baseline="0" noProof="0" dirty="0" smtClean="0">
                <a:ln>
                  <a:noFill/>
                </a:ln>
                <a:solidFill>
                  <a:srgbClr val="FFFFFF"/>
                </a:solidFill>
                <a:effectLst/>
                <a:uLnTx/>
                <a:uFillTx/>
                <a:latin typeface="Calibri"/>
                <a:ea typeface="+mn-ea"/>
                <a:cs typeface="+mn-cs"/>
              </a:rPr>
              <a:t>Liaise with the CRE team to support conference bookings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endParaRPr kumimoji="0" lang="en-GB" sz="2000" b="0" i="0" u="none" strike="noStrike" kern="1200" cap="none" spc="0" normalizeH="0" baseline="0" noProof="0" dirty="0" smtClean="0">
              <a:ln>
                <a:noFill/>
              </a:ln>
              <a:solidFill>
                <a:srgbClr val="FFFFFF"/>
              </a:solidFill>
              <a:effectLst/>
              <a:uLnTx/>
              <a:uFillTx/>
              <a:latin typeface="Calibri"/>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r>
              <a:rPr kumimoji="0" lang="en-GB" sz="2000" b="0" i="0" u="none" strike="noStrike" kern="1200" cap="none" spc="0" normalizeH="0" baseline="0" noProof="0" dirty="0" smtClean="0">
                <a:ln>
                  <a:noFill/>
                </a:ln>
                <a:solidFill>
                  <a:srgbClr val="FFFFFF"/>
                </a:solidFill>
                <a:effectLst/>
                <a:uLnTx/>
                <a:uFillTx/>
                <a:latin typeface="Calibri"/>
                <a:ea typeface="+mn-ea"/>
                <a:cs typeface="+mn-cs"/>
              </a:rPr>
              <a:t>Make payments directly</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endParaRPr kumimoji="0" lang="en-GB" sz="2000" b="0" i="0" u="none" strike="noStrike" kern="1200" cap="none" spc="0" normalizeH="0" baseline="0" noProof="0" dirty="0" smtClean="0">
              <a:ln>
                <a:noFill/>
              </a:ln>
              <a:solidFill>
                <a:srgbClr val="FFFFFF"/>
              </a:solidFill>
              <a:effectLst/>
              <a:uLnTx/>
              <a:uFillTx/>
              <a:latin typeface="Calibri"/>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r>
              <a:rPr kumimoji="0" lang="en-GB" sz="2000" b="0" i="0" u="none" strike="noStrike" kern="1200" cap="none" spc="0" normalizeH="0" baseline="0" noProof="0" dirty="0" smtClean="0">
                <a:ln>
                  <a:noFill/>
                </a:ln>
                <a:solidFill>
                  <a:srgbClr val="FFFFFF"/>
                </a:solidFill>
                <a:effectLst/>
                <a:uLnTx/>
                <a:uFillTx/>
                <a:latin typeface="Calibri"/>
                <a:ea typeface="+mn-ea"/>
                <a:cs typeface="+mn-cs"/>
              </a:rPr>
              <a:t>Pay all member expenses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endParaRPr kumimoji="0" lang="en-GB" sz="2000" b="0" i="0" u="none" strike="noStrike" kern="1200" cap="none" spc="0" normalizeH="0" baseline="0" noProof="0" dirty="0" smtClean="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6389431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0"/>
          <p:cNvSpPr/>
          <p:nvPr/>
        </p:nvSpPr>
        <p:spPr>
          <a:xfrm>
            <a:off x="750431" y="221591"/>
            <a:ext cx="1757851" cy="55399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none" lIns="45719" rIns="45719">
            <a:spAutoFit/>
          </a:bodyPr>
          <a:lstStyle/>
          <a:p>
            <a:pPr marL="0" marR="0" lvl="0" indent="0" algn="l" defTabSz="457200" rtl="0" eaLnBrk="1" fontAlgn="auto" latinLnBrk="0" hangingPunct="1">
              <a:lnSpc>
                <a:spcPct val="100000"/>
              </a:lnSpc>
              <a:spcBef>
                <a:spcPts val="0"/>
              </a:spcBef>
              <a:spcAft>
                <a:spcPts val="0"/>
              </a:spcAft>
              <a:buClrTx/>
              <a:buSzTx/>
              <a:buFontTx/>
              <a:buNone/>
              <a:tabLst>
                <a:tab pos="3136900" algn="l"/>
              </a:tabLst>
              <a:defRPr sz="3000">
                <a:solidFill>
                  <a:srgbClr val="FFFFFF"/>
                </a:solidFill>
                <a:latin typeface="Futura-Bold"/>
                <a:ea typeface="Futura-Bold"/>
                <a:cs typeface="Futura-Bold"/>
                <a:sym typeface="Futura-Bold"/>
              </a:defRPr>
            </a:pPr>
            <a:r>
              <a:rPr kumimoji="0" lang="en-GB" sz="3000" b="0" i="0" u="none" strike="noStrike" kern="1200" cap="none" spc="0" normalizeH="0" baseline="0" noProof="0" dirty="0" smtClean="0">
                <a:ln>
                  <a:noFill/>
                </a:ln>
                <a:solidFill>
                  <a:srgbClr val="FFFFFF"/>
                </a:solidFill>
                <a:effectLst/>
                <a:uLnTx/>
                <a:uFillTx/>
                <a:latin typeface="Futura-Bold"/>
                <a:sym typeface="Futura-Bold"/>
              </a:rPr>
              <a:t>Barriers? </a:t>
            </a:r>
            <a:endParaRPr kumimoji="0" sz="2400" b="0" i="0" u="none" strike="noStrike" kern="1200" cap="none" spc="0" normalizeH="0" baseline="0" noProof="0" dirty="0">
              <a:ln>
                <a:noFill/>
              </a:ln>
              <a:solidFill>
                <a:srgbClr val="44FFB2"/>
              </a:solidFill>
              <a:effectLst/>
              <a:uLnTx/>
              <a:uFillTx/>
              <a:latin typeface="Futura-Bold"/>
              <a:sym typeface="Futura-Bold"/>
            </a:endParaRPr>
          </a:p>
        </p:txBody>
      </p:sp>
      <p:sp>
        <p:nvSpPr>
          <p:cNvPr id="7" name="Shape 164"/>
          <p:cNvSpPr/>
          <p:nvPr/>
        </p:nvSpPr>
        <p:spPr>
          <a:xfrm>
            <a:off x="755576" y="1237254"/>
            <a:ext cx="3563934" cy="0"/>
          </a:xfrm>
          <a:prstGeom prst="line">
            <a:avLst/>
          </a:prstGeom>
          <a:ln w="25400">
            <a:solidFill>
              <a:srgbClr val="DFFB6E"/>
            </a:solidFill>
          </a:ln>
        </p:spPr>
        <p:txBody>
          <a:bodyPr lIns="45719" rIns="45719"/>
          <a:lstStyle/>
          <a:p>
            <a:pPr marL="0" marR="0" lvl="0" indent="0" algn="l" defTabSz="457200" rtl="0" eaLnBrk="1" fontAlgn="auto" latinLnBrk="0" hangingPunct="1">
              <a:lnSpc>
                <a:spcPct val="100000"/>
              </a:lnSpc>
              <a:spcBef>
                <a:spcPts val="0"/>
              </a:spcBef>
              <a:spcAft>
                <a:spcPts val="0"/>
              </a:spcAft>
              <a:buClrTx/>
              <a:buSzTx/>
              <a:buFontTx/>
              <a:buNone/>
              <a:tabLst/>
              <a:defRPr sz="1800" b="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sym typeface="Calibri"/>
            </a:endParaRPr>
          </a:p>
        </p:txBody>
      </p:sp>
      <p:sp>
        <p:nvSpPr>
          <p:cNvPr id="5" name="Shape 162"/>
          <p:cNvSpPr/>
          <p:nvPr/>
        </p:nvSpPr>
        <p:spPr>
          <a:xfrm>
            <a:off x="736021" y="1772816"/>
            <a:ext cx="7650905" cy="415498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5719" rIns="45719">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r>
              <a:rPr kumimoji="0" lang="en-GB" sz="2000" b="0" i="0" u="none" strike="noStrike" kern="1200" cap="none" spc="0" normalizeH="0" baseline="0" noProof="0" dirty="0" smtClean="0">
                <a:ln>
                  <a:noFill/>
                </a:ln>
                <a:solidFill>
                  <a:srgbClr val="FFFFFF"/>
                </a:solidFill>
                <a:effectLst/>
                <a:uLnTx/>
                <a:uFillTx/>
                <a:latin typeface="Calibri"/>
                <a:ea typeface="+mn-ea"/>
                <a:cs typeface="+mn-cs"/>
              </a:rPr>
              <a:t>There is no conspiracy!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endParaRPr kumimoji="0" lang="en-GB" sz="2000" b="0" i="0" u="none" strike="noStrike" kern="1200" cap="none" spc="0" normalizeH="0" baseline="0" noProof="0" dirty="0">
              <a:ln>
                <a:noFill/>
              </a:ln>
              <a:solidFill>
                <a:srgbClr val="FFFFFF"/>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r>
              <a:rPr kumimoji="0" lang="en-GB" sz="2000" b="0" i="0" u="none" strike="noStrike" kern="1200" cap="none" spc="0" normalizeH="0" baseline="0" noProof="0" dirty="0" smtClean="0">
                <a:ln>
                  <a:noFill/>
                </a:ln>
                <a:solidFill>
                  <a:srgbClr val="FFFFFF"/>
                </a:solidFill>
                <a:effectLst/>
                <a:uLnTx/>
                <a:uFillTx/>
                <a:latin typeface="Calibri"/>
                <a:ea typeface="+mn-ea"/>
                <a:cs typeface="+mn-cs"/>
              </a:rPr>
              <a:t>The Society </a:t>
            </a:r>
            <a:r>
              <a:rPr kumimoji="0" lang="en-GB" sz="2000" b="0" i="1" u="none" strike="noStrike" kern="1200" cap="none" spc="0" normalizeH="0" baseline="0" noProof="0" dirty="0" smtClean="0">
                <a:ln>
                  <a:noFill/>
                </a:ln>
                <a:solidFill>
                  <a:srgbClr val="FFFFFF"/>
                </a:solidFill>
                <a:effectLst/>
                <a:uLnTx/>
                <a:uFillTx/>
                <a:latin typeface="Calibri"/>
                <a:ea typeface="+mn-ea"/>
                <a:cs typeface="+mn-cs"/>
              </a:rPr>
              <a:t>has</a:t>
            </a:r>
            <a:r>
              <a:rPr kumimoji="0" lang="en-GB" sz="2000" b="0" i="0" u="none" strike="noStrike" kern="1200" cap="none" spc="0" normalizeH="0" baseline="0" noProof="0" dirty="0" smtClean="0">
                <a:ln>
                  <a:noFill/>
                </a:ln>
                <a:solidFill>
                  <a:srgbClr val="FFFFFF"/>
                </a:solidFill>
                <a:effectLst/>
                <a:uLnTx/>
                <a:uFillTx/>
                <a:latin typeface="Calibri"/>
                <a:ea typeface="+mn-ea"/>
                <a:cs typeface="+mn-cs"/>
              </a:rPr>
              <a:t> to account for your funds in our year-end accounts, a shift to ‘in-house accounting’ makes this process simple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endParaRPr kumimoji="0" lang="en-GB" sz="2000" b="0" i="0" u="none" strike="noStrike" kern="1200" cap="none" spc="0" normalizeH="0" baseline="0" noProof="0" dirty="0">
              <a:ln>
                <a:noFill/>
              </a:ln>
              <a:solidFill>
                <a:srgbClr val="FFFFFF"/>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r>
              <a:rPr kumimoji="0" lang="en-GB" sz="2000" b="0" i="0" u="none" strike="noStrike" kern="1200" cap="none" spc="0" normalizeH="0" baseline="0" noProof="0" dirty="0" smtClean="0">
                <a:ln>
                  <a:noFill/>
                </a:ln>
                <a:solidFill>
                  <a:srgbClr val="FFFFFF"/>
                </a:solidFill>
                <a:effectLst/>
                <a:uLnTx/>
                <a:uFillTx/>
                <a:latin typeface="Calibri"/>
                <a:ea typeface="+mn-ea"/>
                <a:cs typeface="+mn-cs"/>
              </a:rPr>
              <a:t>Your funds are ring fenced, subject to the Society’s usual governance and T’s &amp; C’s you can spend as you need to</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endParaRPr kumimoji="0" lang="en-GB" sz="2000" b="0" i="0" u="none" strike="noStrike" kern="1200" cap="none" spc="0" normalizeH="0" baseline="0" noProof="0" dirty="0">
              <a:ln>
                <a:noFill/>
              </a:ln>
              <a:solidFill>
                <a:srgbClr val="FFFFFF"/>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r>
              <a:rPr kumimoji="0" lang="en-GB" sz="2000" b="0" i="0" u="none" strike="noStrike" kern="1200" cap="none" spc="0" normalizeH="0" baseline="0" noProof="0" dirty="0" smtClean="0">
                <a:ln>
                  <a:noFill/>
                </a:ln>
                <a:solidFill>
                  <a:srgbClr val="FFFFFF"/>
                </a:solidFill>
                <a:effectLst/>
                <a:uLnTx/>
                <a:uFillTx/>
                <a:latin typeface="Calibri"/>
                <a:ea typeface="+mn-ea"/>
                <a:cs typeface="+mn-cs"/>
              </a:rPr>
              <a:t>We will prepare your year-end accounts – you can have sight of your current position at any point during the year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endParaRPr kumimoji="0" lang="en-GB" sz="2000" b="0" i="0" u="none" strike="noStrike" kern="1200" cap="none" spc="0" normalizeH="0" baseline="0" noProof="0" dirty="0">
              <a:ln>
                <a:noFill/>
              </a:ln>
              <a:solidFill>
                <a:srgbClr val="FFFFFF"/>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136900" algn="l"/>
              </a:tabLst>
              <a:defRPr sz="1900">
                <a:solidFill>
                  <a:srgbClr val="FFFFFF"/>
                </a:solidFill>
              </a:defRPr>
            </a:pPr>
            <a:endParaRPr kumimoji="0" lang="en-GB" sz="24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3136900" algn="l"/>
              </a:tabLst>
              <a:defRPr sz="1900">
                <a:solidFill>
                  <a:srgbClr val="FFFFFF"/>
                </a:solidFill>
              </a:defRPr>
            </a:pPr>
            <a:endParaRPr kumimoji="0" lang="en-GB" sz="2000" b="0" i="0" u="none" strike="noStrike" kern="1200" cap="none" spc="0" normalizeH="0" baseline="0" noProof="0" dirty="0" smtClean="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607801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0"/>
          <p:cNvSpPr/>
          <p:nvPr/>
        </p:nvSpPr>
        <p:spPr>
          <a:xfrm>
            <a:off x="755576" y="441571"/>
            <a:ext cx="4536504" cy="55399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5719" rIns="45719">
            <a:spAutoFit/>
          </a:bodyPr>
          <a:lstStyle/>
          <a:p>
            <a:pPr marL="0" marR="0" lvl="0" indent="0" algn="l" defTabSz="457200" rtl="0" eaLnBrk="1" fontAlgn="auto" latinLnBrk="0" hangingPunct="1">
              <a:lnSpc>
                <a:spcPct val="100000"/>
              </a:lnSpc>
              <a:spcBef>
                <a:spcPts val="0"/>
              </a:spcBef>
              <a:spcAft>
                <a:spcPts val="0"/>
              </a:spcAft>
              <a:buClrTx/>
              <a:buSzTx/>
              <a:buFontTx/>
              <a:buNone/>
              <a:tabLst>
                <a:tab pos="3136900" algn="l"/>
              </a:tabLst>
              <a:defRPr sz="3000">
                <a:solidFill>
                  <a:srgbClr val="FFFFFF"/>
                </a:solidFill>
                <a:latin typeface="Futura-Bold"/>
                <a:ea typeface="Futura-Bold"/>
                <a:cs typeface="Futura-Bold"/>
                <a:sym typeface="Futura-Bold"/>
              </a:defRPr>
            </a:pPr>
            <a:r>
              <a:rPr kumimoji="0" lang="en-GB" sz="3000" b="0" i="0" u="none" strike="noStrike" kern="1200" cap="none" spc="0" normalizeH="0" baseline="0" noProof="0" dirty="0" smtClean="0">
                <a:ln>
                  <a:noFill/>
                </a:ln>
                <a:solidFill>
                  <a:srgbClr val="FFFFFF"/>
                </a:solidFill>
                <a:effectLst/>
                <a:uLnTx/>
                <a:uFillTx/>
                <a:latin typeface="Futura-Bold"/>
                <a:sym typeface="Futura-Bold"/>
              </a:rPr>
              <a:t>Who’s on board already?</a:t>
            </a:r>
            <a:endParaRPr kumimoji="0" sz="3000" b="0" i="0" u="none" strike="noStrike" kern="1200" cap="none" spc="0" normalizeH="0" baseline="0" noProof="0" dirty="0">
              <a:ln>
                <a:noFill/>
              </a:ln>
              <a:solidFill>
                <a:srgbClr val="FFFFFF"/>
              </a:solidFill>
              <a:effectLst/>
              <a:uLnTx/>
              <a:uFillTx/>
              <a:latin typeface="Futura-Bold"/>
              <a:sym typeface="Futura-Bold"/>
            </a:endParaRPr>
          </a:p>
        </p:txBody>
      </p:sp>
      <p:sp>
        <p:nvSpPr>
          <p:cNvPr id="7" name="Shape 164"/>
          <p:cNvSpPr/>
          <p:nvPr/>
        </p:nvSpPr>
        <p:spPr>
          <a:xfrm>
            <a:off x="755576" y="1237254"/>
            <a:ext cx="3563934" cy="0"/>
          </a:xfrm>
          <a:prstGeom prst="line">
            <a:avLst/>
          </a:prstGeom>
          <a:ln w="25400">
            <a:solidFill>
              <a:srgbClr val="DFFB6E"/>
            </a:solidFill>
          </a:ln>
        </p:spPr>
        <p:txBody>
          <a:bodyPr lIns="45719" rIns="45719"/>
          <a:lstStyle/>
          <a:p>
            <a:pPr marL="0" marR="0" lvl="0" indent="0" algn="l" defTabSz="457200" rtl="0" eaLnBrk="1" fontAlgn="auto" latinLnBrk="0" hangingPunct="1">
              <a:lnSpc>
                <a:spcPct val="100000"/>
              </a:lnSpc>
              <a:spcBef>
                <a:spcPts val="0"/>
              </a:spcBef>
              <a:spcAft>
                <a:spcPts val="0"/>
              </a:spcAft>
              <a:buClrTx/>
              <a:buSzTx/>
              <a:buFontTx/>
              <a:buNone/>
              <a:tabLst/>
              <a:defRPr sz="1800" b="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sym typeface="Calibri"/>
            </a:endParaRPr>
          </a:p>
        </p:txBody>
      </p:sp>
      <p:graphicFrame>
        <p:nvGraphicFramePr>
          <p:cNvPr id="5" name="Table 4"/>
          <p:cNvGraphicFramePr>
            <a:graphicFrameLocks noGrp="1"/>
          </p:cNvGraphicFramePr>
          <p:nvPr>
            <p:extLst/>
          </p:nvPr>
        </p:nvGraphicFramePr>
        <p:xfrm>
          <a:off x="732287" y="1412776"/>
          <a:ext cx="7632848" cy="4595652"/>
        </p:xfrm>
        <a:graphic>
          <a:graphicData uri="http://schemas.openxmlformats.org/drawingml/2006/table">
            <a:tbl>
              <a:tblPr firstRow="1" bandRow="1">
                <a:tableStyleId>{5C22544A-7EE6-4342-B048-85BDC9FD1C3A}</a:tableStyleId>
              </a:tblPr>
              <a:tblGrid>
                <a:gridCol w="7632848">
                  <a:extLst>
                    <a:ext uri="{9D8B030D-6E8A-4147-A177-3AD203B41FA5}">
                      <a16:colId xmlns:a16="http://schemas.microsoft.com/office/drawing/2014/main" val="318116929"/>
                    </a:ext>
                  </a:extLst>
                </a:gridCol>
              </a:tblGrid>
              <a:tr h="416541">
                <a:tc>
                  <a:txBody>
                    <a:bodyPr/>
                    <a:lstStyle/>
                    <a:p>
                      <a:endParaRPr lang="en-GB" dirty="0">
                        <a:solidFill>
                          <a:schemeClr val="bg1"/>
                        </a:solidFill>
                      </a:endParaRPr>
                    </a:p>
                  </a:txBody>
                  <a:tcPr>
                    <a:lnL w="12700" cmpd="sng">
                      <a:noFill/>
                    </a:lnL>
                    <a:lnR w="12700" cmpd="sng">
                      <a:noFill/>
                    </a:lnR>
                    <a:lnT w="12700" cmpd="sng">
                      <a:noFill/>
                    </a:lnT>
                    <a:lnB w="28575" cap="flat" cmpd="sng" algn="ctr">
                      <a:solidFill>
                        <a:srgbClr val="44FFB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88031"/>
                  </a:ext>
                </a:extLst>
              </a:tr>
              <a:tr h="6208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solidFill>
                            <a:schemeClr val="bg1"/>
                          </a:solidFill>
                        </a:rPr>
                        <a:t>1.</a:t>
                      </a:r>
                      <a:r>
                        <a:rPr lang="en-GB" sz="1600" baseline="0" dirty="0" smtClean="0">
                          <a:solidFill>
                            <a:schemeClr val="bg1"/>
                          </a:solidFill>
                        </a:rPr>
                        <a:t> </a:t>
                      </a:r>
                      <a:r>
                        <a:rPr lang="en-GB" sz="1600" dirty="0" smtClean="0">
                          <a:solidFill>
                            <a:schemeClr val="bg1"/>
                          </a:solidFill>
                        </a:rPr>
                        <a:t>North East Region </a:t>
                      </a:r>
                    </a:p>
                    <a:p>
                      <a:endParaRPr lang="en-GB" sz="1600" dirty="0">
                        <a:solidFill>
                          <a:schemeClr val="bg1"/>
                        </a:solidFill>
                      </a:endParaRPr>
                    </a:p>
                  </a:txBody>
                  <a:tcPr>
                    <a:lnL w="12700" cmpd="sng">
                      <a:noFill/>
                    </a:lnL>
                    <a:lnR w="12700" cmpd="sng">
                      <a:noFill/>
                    </a:lnR>
                    <a:lnT w="28575" cap="flat" cmpd="sng" algn="ctr">
                      <a:solidFill>
                        <a:srgbClr val="44FFB2"/>
                      </a:solidFill>
                      <a:prstDash val="solid"/>
                      <a:round/>
                      <a:headEnd type="none" w="med" len="med"/>
                      <a:tailEnd type="none" w="med" len="med"/>
                    </a:lnT>
                    <a:lnB w="12700" cap="flat" cmpd="sng" algn="ctr">
                      <a:solidFill>
                        <a:srgbClr val="44FFB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367175"/>
                  </a:ext>
                </a:extLst>
              </a:tr>
              <a:tr h="620877">
                <a:tc>
                  <a:txBody>
                    <a:bodyPr/>
                    <a:lstStyle/>
                    <a:p>
                      <a:r>
                        <a:rPr lang="en-GB" sz="1600" dirty="0" smtClean="0">
                          <a:solidFill>
                            <a:schemeClr val="bg1"/>
                          </a:solidFill>
                        </a:rPr>
                        <a:t>2.</a:t>
                      </a:r>
                      <a:r>
                        <a:rPr lang="en-GB" sz="1600" baseline="0" dirty="0" smtClean="0">
                          <a:solidFill>
                            <a:schemeClr val="bg1"/>
                          </a:solidFill>
                        </a:rPr>
                        <a:t> </a:t>
                      </a:r>
                      <a:r>
                        <a:rPr lang="en-GB" sz="1600" dirty="0" smtClean="0">
                          <a:solidFill>
                            <a:schemeClr val="bg1"/>
                          </a:solidFill>
                        </a:rPr>
                        <a:t>North West Region </a:t>
                      </a:r>
                      <a:endParaRPr lang="en-GB" sz="1600" dirty="0">
                        <a:solidFill>
                          <a:schemeClr val="bg1"/>
                        </a:solidFill>
                      </a:endParaRPr>
                    </a:p>
                  </a:txBody>
                  <a:tcPr>
                    <a:lnL w="12700" cmpd="sng">
                      <a:noFill/>
                    </a:lnL>
                    <a:lnR w="12700" cmpd="sng">
                      <a:noFill/>
                    </a:lnR>
                    <a:lnT w="12700" cap="flat" cmpd="sng" algn="ctr">
                      <a:solidFill>
                        <a:srgbClr val="44FFB2"/>
                      </a:solidFill>
                      <a:prstDash val="solid"/>
                      <a:round/>
                      <a:headEnd type="none" w="med" len="med"/>
                      <a:tailEnd type="none" w="med" len="med"/>
                    </a:lnT>
                    <a:lnB w="12700" cap="flat" cmpd="sng" algn="ctr">
                      <a:solidFill>
                        <a:srgbClr val="44FFB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5781162"/>
                  </a:ext>
                </a:extLst>
              </a:tr>
              <a:tr h="620877">
                <a:tc>
                  <a:txBody>
                    <a:bodyPr/>
                    <a:lstStyle/>
                    <a:p>
                      <a:r>
                        <a:rPr lang="en-GB" sz="1600" dirty="0" smtClean="0">
                          <a:solidFill>
                            <a:schemeClr val="bg1"/>
                          </a:solidFill>
                        </a:rPr>
                        <a:t>3. East Midlands Region </a:t>
                      </a:r>
                      <a:endParaRPr lang="en-GB" sz="1600" dirty="0">
                        <a:solidFill>
                          <a:schemeClr val="bg1"/>
                        </a:solidFill>
                      </a:endParaRPr>
                    </a:p>
                    <a:p>
                      <a:endParaRPr lang="en-GB" sz="1600" dirty="0" smtClean="0">
                        <a:solidFill>
                          <a:schemeClr val="bg1"/>
                        </a:solidFill>
                      </a:endParaRPr>
                    </a:p>
                  </a:txBody>
                  <a:tcPr>
                    <a:lnL w="12700" cmpd="sng">
                      <a:noFill/>
                    </a:lnL>
                    <a:lnR w="12700" cmpd="sng">
                      <a:noFill/>
                    </a:lnR>
                    <a:lnT w="12700" cap="flat" cmpd="sng" algn="ctr">
                      <a:solidFill>
                        <a:srgbClr val="44FFB2"/>
                      </a:solidFill>
                      <a:prstDash val="solid"/>
                      <a:round/>
                      <a:headEnd type="none" w="med" len="med"/>
                      <a:tailEnd type="none" w="med" len="med"/>
                    </a:lnT>
                    <a:lnB w="12700" cap="flat" cmpd="sng" algn="ctr">
                      <a:solidFill>
                        <a:srgbClr val="44FFB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632354"/>
                  </a:ext>
                </a:extLst>
              </a:tr>
              <a:tr h="387335">
                <a:tc>
                  <a:txBody>
                    <a:bodyPr/>
                    <a:lstStyle/>
                    <a:p>
                      <a:r>
                        <a:rPr lang="en-GB" sz="1600" dirty="0" smtClean="0">
                          <a:solidFill>
                            <a:schemeClr val="bg1"/>
                          </a:solidFill>
                        </a:rPr>
                        <a:t>4.</a:t>
                      </a:r>
                      <a:r>
                        <a:rPr lang="en-GB" sz="1600" baseline="0" dirty="0" smtClean="0">
                          <a:solidFill>
                            <a:schemeClr val="bg1"/>
                          </a:solidFill>
                        </a:rPr>
                        <a:t> Yorkshire &amp; Humber Region </a:t>
                      </a:r>
                    </a:p>
                    <a:p>
                      <a:endParaRPr lang="en-GB" sz="1600" dirty="0">
                        <a:solidFill>
                          <a:schemeClr val="bg1"/>
                        </a:solidFill>
                      </a:endParaRPr>
                    </a:p>
                  </a:txBody>
                  <a:tcPr>
                    <a:lnL w="12700" cmpd="sng">
                      <a:noFill/>
                    </a:lnL>
                    <a:lnR w="12700" cmpd="sng">
                      <a:noFill/>
                    </a:lnR>
                    <a:lnT w="12700" cap="flat" cmpd="sng" algn="ctr">
                      <a:solidFill>
                        <a:srgbClr val="44FFB2"/>
                      </a:solidFill>
                      <a:prstDash val="solid"/>
                      <a:round/>
                      <a:headEnd type="none" w="med" len="med"/>
                      <a:tailEnd type="none" w="med" len="med"/>
                    </a:lnT>
                    <a:lnB w="12700" cap="flat" cmpd="sng" algn="ctr">
                      <a:solidFill>
                        <a:srgbClr val="44FFB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5021387"/>
                  </a:ext>
                </a:extLst>
              </a:tr>
              <a:tr h="233542">
                <a:tc>
                  <a:txBody>
                    <a:bodyPr/>
                    <a:lstStyle/>
                    <a:p>
                      <a:r>
                        <a:rPr lang="en-GB" sz="1600" dirty="0" smtClean="0">
                          <a:solidFill>
                            <a:schemeClr val="bg1"/>
                          </a:solidFill>
                        </a:rPr>
                        <a:t>5. SE Coast Region  </a:t>
                      </a:r>
                    </a:p>
                    <a:p>
                      <a:endParaRPr lang="en-GB" sz="1600" dirty="0">
                        <a:solidFill>
                          <a:schemeClr val="bg1"/>
                        </a:solidFill>
                      </a:endParaRPr>
                    </a:p>
                  </a:txBody>
                  <a:tcPr>
                    <a:lnL w="12700" cmpd="sng">
                      <a:noFill/>
                    </a:lnL>
                    <a:lnR w="12700" cmpd="sng">
                      <a:noFill/>
                    </a:lnR>
                    <a:lnT w="12700" cap="flat" cmpd="sng" algn="ctr">
                      <a:solidFill>
                        <a:srgbClr val="44FFB2"/>
                      </a:solidFill>
                      <a:prstDash val="solid"/>
                      <a:round/>
                      <a:headEnd type="none" w="med" len="med"/>
                      <a:tailEnd type="none" w="med" len="med"/>
                    </a:lnT>
                    <a:lnB w="12700" cap="flat" cmpd="sng" algn="ctr">
                      <a:solidFill>
                        <a:srgbClr val="44FFB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905340"/>
                  </a:ext>
                </a:extLst>
              </a:tr>
              <a:tr h="233542">
                <a:tc>
                  <a:txBody>
                    <a:bodyPr/>
                    <a:lstStyle/>
                    <a:p>
                      <a:r>
                        <a:rPr lang="en-GB" sz="1600" dirty="0" smtClean="0">
                          <a:solidFill>
                            <a:schemeClr val="bg1"/>
                          </a:solidFill>
                        </a:rPr>
                        <a:t>6.</a:t>
                      </a:r>
                      <a:r>
                        <a:rPr lang="en-GB" sz="1600" baseline="0" dirty="0" smtClean="0">
                          <a:solidFill>
                            <a:schemeClr val="bg1"/>
                          </a:solidFill>
                        </a:rPr>
                        <a:t> Yorkshire &amp; Humber Region </a:t>
                      </a:r>
                    </a:p>
                    <a:p>
                      <a:endParaRPr lang="en-GB" sz="1600" baseline="0" dirty="0" smtClean="0">
                        <a:solidFill>
                          <a:schemeClr val="bg1"/>
                        </a:solidFill>
                      </a:endParaRPr>
                    </a:p>
                  </a:txBody>
                  <a:tcPr>
                    <a:lnL w="12700" cmpd="sng">
                      <a:noFill/>
                    </a:lnL>
                    <a:lnR w="12700" cmpd="sng">
                      <a:noFill/>
                    </a:lnR>
                    <a:lnT w="12700" cap="flat" cmpd="sng" algn="ctr">
                      <a:solidFill>
                        <a:srgbClr val="44FFB2"/>
                      </a:solidFill>
                      <a:prstDash val="solid"/>
                      <a:round/>
                      <a:headEnd type="none" w="med" len="med"/>
                      <a:tailEnd type="none" w="med" len="med"/>
                    </a:lnT>
                    <a:lnB w="12700" cap="flat" cmpd="sng" algn="ctr">
                      <a:solidFill>
                        <a:srgbClr val="44FFB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2888355"/>
                  </a:ext>
                </a:extLst>
              </a:tr>
              <a:tr h="2335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solidFill>
                            <a:schemeClr val="bg1"/>
                          </a:solidFill>
                        </a:rPr>
                        <a:t>7.</a:t>
                      </a:r>
                      <a:r>
                        <a:rPr lang="en-GB" sz="1600" baseline="0" dirty="0" smtClean="0">
                          <a:solidFill>
                            <a:schemeClr val="bg1"/>
                          </a:solidFill>
                        </a:rPr>
                        <a:t> Northern Ireland Board</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baseline="0" dirty="0" smtClean="0">
                        <a:solidFill>
                          <a:schemeClr val="bg1"/>
                        </a:solidFill>
                      </a:endParaRPr>
                    </a:p>
                  </a:txBody>
                  <a:tcPr>
                    <a:lnL w="12700" cmpd="sng">
                      <a:noFill/>
                    </a:lnL>
                    <a:lnR w="12700" cmpd="sng">
                      <a:noFill/>
                    </a:lnR>
                    <a:lnT w="12700" cap="flat" cmpd="sng" algn="ctr">
                      <a:solidFill>
                        <a:srgbClr val="44FFB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0338323"/>
                  </a:ext>
                </a:extLst>
              </a:tr>
            </a:tbl>
          </a:graphicData>
        </a:graphic>
      </p:graphicFrame>
      <p:graphicFrame>
        <p:nvGraphicFramePr>
          <p:cNvPr id="2" name="Table 1"/>
          <p:cNvGraphicFramePr>
            <a:graphicFrameLocks noGrp="1"/>
          </p:cNvGraphicFramePr>
          <p:nvPr/>
        </p:nvGraphicFramePr>
        <p:xfrm>
          <a:off x="796705" y="5097101"/>
          <a:ext cx="7460055" cy="365760"/>
        </p:xfrm>
        <a:graphic>
          <a:graphicData uri="http://schemas.openxmlformats.org/drawingml/2006/table">
            <a:tbl>
              <a:tblPr/>
              <a:tblGrid>
                <a:gridCol w="7460055">
                  <a:extLst>
                    <a:ext uri="{9D8B030D-6E8A-4147-A177-3AD203B41FA5}">
                      <a16:colId xmlns:a16="http://schemas.microsoft.com/office/drawing/2014/main" val="814412500"/>
                    </a:ext>
                  </a:extLst>
                </a:gridCol>
              </a:tblGrid>
              <a:tr h="0">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92141981"/>
                  </a:ext>
                </a:extLst>
              </a:tr>
            </a:tbl>
          </a:graphicData>
        </a:graphic>
      </p:graphicFrame>
    </p:spTree>
    <p:extLst>
      <p:ext uri="{BB962C8B-B14F-4D97-AF65-F5344CB8AC3E}">
        <p14:creationId xmlns:p14="http://schemas.microsoft.com/office/powerpoint/2010/main" val="29664744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0"/>
          <p:cNvSpPr/>
          <p:nvPr/>
        </p:nvSpPr>
        <p:spPr>
          <a:xfrm>
            <a:off x="636754" y="441571"/>
            <a:ext cx="1529776" cy="76944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none" lIns="45719" rIns="45719">
            <a:spAutoFit/>
          </a:bodyPr>
          <a:lstStyle/>
          <a:p>
            <a:pPr marL="0" marR="0" lvl="0" indent="0" algn="l" defTabSz="457200" rtl="0" eaLnBrk="1" fontAlgn="auto" latinLnBrk="0" hangingPunct="1">
              <a:lnSpc>
                <a:spcPct val="100000"/>
              </a:lnSpc>
              <a:spcBef>
                <a:spcPts val="0"/>
              </a:spcBef>
              <a:spcAft>
                <a:spcPts val="0"/>
              </a:spcAft>
              <a:buClrTx/>
              <a:buSzTx/>
              <a:buFontTx/>
              <a:buNone/>
              <a:tabLst>
                <a:tab pos="3136900" algn="l"/>
              </a:tabLst>
              <a:defRPr sz="3000">
                <a:solidFill>
                  <a:srgbClr val="FFFFFF"/>
                </a:solidFill>
                <a:latin typeface="Futura-Bold"/>
                <a:ea typeface="Futura-Bold"/>
                <a:cs typeface="Futura-Bold"/>
                <a:sym typeface="Futura-Bold"/>
              </a:defRPr>
            </a:pPr>
            <a:r>
              <a:rPr kumimoji="0" lang="en-GB" sz="2400" b="0" i="0" u="none" strike="noStrike" kern="1200" cap="none" spc="0" normalizeH="0" baseline="0" noProof="0" dirty="0" smtClean="0">
                <a:ln>
                  <a:noFill/>
                </a:ln>
                <a:solidFill>
                  <a:prstClr val="white"/>
                </a:solidFill>
                <a:effectLst/>
                <a:uLnTx/>
                <a:uFillTx/>
                <a:latin typeface="Futura-Bold"/>
                <a:sym typeface="Futura-Bold"/>
              </a:rPr>
              <a:t>Tempted? </a:t>
            </a:r>
            <a:endParaRPr kumimoji="0" lang="en-GB" sz="2400" b="0" i="0" u="none" strike="noStrike" kern="1200" cap="none" spc="0" normalizeH="0" baseline="0" noProof="0" dirty="0">
              <a:ln>
                <a:noFill/>
              </a:ln>
              <a:solidFill>
                <a:prstClr val="white"/>
              </a:solidFill>
              <a:effectLst/>
              <a:uLnTx/>
              <a:uFillTx/>
              <a:latin typeface="Futura-Bold"/>
              <a:sym typeface="Futura-Bold"/>
            </a:endParaRPr>
          </a:p>
          <a:p>
            <a:pPr marL="0" marR="0" lvl="0" indent="0" algn="l" defTabSz="457200" rtl="0" eaLnBrk="1" fontAlgn="auto" latinLnBrk="0" hangingPunct="1">
              <a:lnSpc>
                <a:spcPct val="100000"/>
              </a:lnSpc>
              <a:spcBef>
                <a:spcPts val="0"/>
              </a:spcBef>
              <a:spcAft>
                <a:spcPts val="0"/>
              </a:spcAft>
              <a:buClrTx/>
              <a:buSzTx/>
              <a:buFontTx/>
              <a:buNone/>
              <a:tabLst>
                <a:tab pos="3136900" algn="l"/>
              </a:tabLst>
              <a:defRPr sz="3000">
                <a:solidFill>
                  <a:srgbClr val="FFFFFF"/>
                </a:solidFill>
                <a:latin typeface="Futura-Bold"/>
                <a:ea typeface="Futura-Bold"/>
                <a:cs typeface="Futura-Bold"/>
                <a:sym typeface="Futura-Bold"/>
              </a:defRPr>
            </a:pPr>
            <a:endParaRPr kumimoji="0" sz="2000" b="0" i="0" u="none" strike="noStrike" kern="1200" cap="none" spc="0" normalizeH="0" baseline="0" noProof="0" dirty="0">
              <a:ln>
                <a:noFill/>
              </a:ln>
              <a:solidFill>
                <a:srgbClr val="FFFFFF"/>
              </a:solidFill>
              <a:effectLst/>
              <a:uLnTx/>
              <a:uFillTx/>
              <a:latin typeface="Futura-Bold"/>
              <a:sym typeface="Futura-Bold"/>
            </a:endParaRPr>
          </a:p>
        </p:txBody>
      </p:sp>
      <p:sp>
        <p:nvSpPr>
          <p:cNvPr id="7" name="Shape 164"/>
          <p:cNvSpPr/>
          <p:nvPr/>
        </p:nvSpPr>
        <p:spPr>
          <a:xfrm>
            <a:off x="755576" y="1237254"/>
            <a:ext cx="3563934" cy="0"/>
          </a:xfrm>
          <a:prstGeom prst="line">
            <a:avLst/>
          </a:prstGeom>
          <a:ln w="25400">
            <a:solidFill>
              <a:srgbClr val="DFFB6E"/>
            </a:solidFill>
          </a:ln>
        </p:spPr>
        <p:txBody>
          <a:bodyPr lIns="45719" rIns="45719"/>
          <a:lstStyle/>
          <a:p>
            <a:pPr marL="0" marR="0" lvl="0" indent="0" algn="l" defTabSz="457200" rtl="0" eaLnBrk="1" fontAlgn="auto" latinLnBrk="0" hangingPunct="1">
              <a:lnSpc>
                <a:spcPct val="100000"/>
              </a:lnSpc>
              <a:spcBef>
                <a:spcPts val="0"/>
              </a:spcBef>
              <a:spcAft>
                <a:spcPts val="0"/>
              </a:spcAft>
              <a:buClrTx/>
              <a:buSzTx/>
              <a:buFontTx/>
              <a:buNone/>
              <a:tabLst/>
              <a:defRPr sz="1800" b="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sym typeface="Calibri"/>
            </a:endParaRPr>
          </a:p>
        </p:txBody>
      </p:sp>
      <p:graphicFrame>
        <p:nvGraphicFramePr>
          <p:cNvPr id="6" name="Table 5"/>
          <p:cNvGraphicFramePr>
            <a:graphicFrameLocks noGrp="1"/>
          </p:cNvGraphicFramePr>
          <p:nvPr>
            <p:extLst/>
          </p:nvPr>
        </p:nvGraphicFramePr>
        <p:xfrm>
          <a:off x="732287" y="1412776"/>
          <a:ext cx="7632848" cy="2900049"/>
        </p:xfrm>
        <a:graphic>
          <a:graphicData uri="http://schemas.openxmlformats.org/drawingml/2006/table">
            <a:tbl>
              <a:tblPr firstRow="1" bandRow="1">
                <a:tableStyleId>{5C22544A-7EE6-4342-B048-85BDC9FD1C3A}</a:tableStyleId>
              </a:tblPr>
              <a:tblGrid>
                <a:gridCol w="7632848">
                  <a:extLst>
                    <a:ext uri="{9D8B030D-6E8A-4147-A177-3AD203B41FA5}">
                      <a16:colId xmlns:a16="http://schemas.microsoft.com/office/drawing/2014/main" val="318116929"/>
                    </a:ext>
                  </a:extLst>
                </a:gridCol>
              </a:tblGrid>
              <a:tr h="2900049">
                <a:tc>
                  <a:txBody>
                    <a:bodyPr/>
                    <a:lstStyle/>
                    <a:p>
                      <a:pPr marL="285750" indent="-285750">
                        <a:buFont typeface="Arial" panose="020B0604020202020204" pitchFamily="34" charset="0"/>
                        <a:buChar char="•"/>
                      </a:pPr>
                      <a:r>
                        <a:rPr lang="en-GB" sz="1600" b="0" kern="1200" dirty="0" smtClean="0">
                          <a:solidFill>
                            <a:schemeClr val="bg1"/>
                          </a:solidFill>
                          <a:latin typeface="+mn-lt"/>
                          <a:ea typeface="+mn-ea"/>
                          <a:cs typeface="+mn-cs"/>
                        </a:rPr>
                        <a:t>Close your bank account/s – no more worries about bank mandates! </a:t>
                      </a:r>
                    </a:p>
                    <a:p>
                      <a:pPr marL="285750" indent="-285750">
                        <a:buFont typeface="Arial" panose="020B0604020202020204" pitchFamily="34" charset="0"/>
                        <a:buChar char="•"/>
                      </a:pPr>
                      <a:endParaRPr lang="en-GB" sz="1600" b="0" kern="1200" dirty="0" smtClean="0">
                        <a:solidFill>
                          <a:schemeClr val="bg1"/>
                        </a:solidFill>
                        <a:latin typeface="+mn-lt"/>
                        <a:ea typeface="+mn-ea"/>
                        <a:cs typeface="+mn-cs"/>
                      </a:endParaRPr>
                    </a:p>
                    <a:p>
                      <a:pPr marL="285750" indent="-285750">
                        <a:buFont typeface="Arial" panose="020B0604020202020204" pitchFamily="34" charset="0"/>
                        <a:buChar char="•"/>
                      </a:pPr>
                      <a:r>
                        <a:rPr lang="en-GB" sz="1600" b="0" kern="1200" dirty="0" smtClean="0">
                          <a:solidFill>
                            <a:schemeClr val="bg1"/>
                          </a:solidFill>
                          <a:latin typeface="+mn-lt"/>
                          <a:ea typeface="+mn-ea"/>
                          <a:cs typeface="+mn-cs"/>
                        </a:rPr>
                        <a:t>Return funds to the Society – details provided as necessary </a:t>
                      </a:r>
                    </a:p>
                    <a:p>
                      <a:pPr marL="285750" indent="-285750">
                        <a:buFont typeface="Arial" panose="020B0604020202020204" pitchFamily="34" charset="0"/>
                        <a:buChar char="•"/>
                      </a:pPr>
                      <a:endParaRPr lang="en-GB" sz="1600" b="0" kern="1200" dirty="0" smtClean="0">
                        <a:solidFill>
                          <a:schemeClr val="bg1"/>
                        </a:solidFill>
                        <a:latin typeface="+mn-lt"/>
                        <a:ea typeface="+mn-ea"/>
                        <a:cs typeface="+mn-cs"/>
                      </a:endParaRPr>
                    </a:p>
                    <a:p>
                      <a:pPr marL="285750" indent="-285750">
                        <a:buFont typeface="Arial" panose="020B0604020202020204" pitchFamily="34" charset="0"/>
                        <a:buChar char="•"/>
                      </a:pPr>
                      <a:r>
                        <a:rPr lang="en-GB" sz="1600" b="0" kern="1200" dirty="0" smtClean="0">
                          <a:solidFill>
                            <a:schemeClr val="bg1"/>
                          </a:solidFill>
                          <a:latin typeface="+mn-lt"/>
                          <a:ea typeface="+mn-ea"/>
                          <a:cs typeface="+mn-cs"/>
                        </a:rPr>
                        <a:t>Send in a set of accounts to reconcile to the closing bank balance </a:t>
                      </a:r>
                    </a:p>
                    <a:p>
                      <a:pPr marL="285750" indent="-285750">
                        <a:buFont typeface="Arial" panose="020B0604020202020204" pitchFamily="34" charset="0"/>
                        <a:buChar char="•"/>
                      </a:pPr>
                      <a:endParaRPr lang="en-GB" sz="1600" b="0" kern="1200" dirty="0" smtClean="0">
                        <a:solidFill>
                          <a:schemeClr val="bg1"/>
                        </a:solidFill>
                        <a:latin typeface="+mn-lt"/>
                        <a:ea typeface="+mn-ea"/>
                        <a:cs typeface="+mn-cs"/>
                      </a:endParaRPr>
                    </a:p>
                    <a:p>
                      <a:pPr marL="285750" indent="-285750">
                        <a:buFont typeface="Arial" panose="020B0604020202020204" pitchFamily="34" charset="0"/>
                        <a:buChar char="•"/>
                      </a:pPr>
                      <a:r>
                        <a:rPr lang="en-GB" sz="1600" b="0" kern="1200" dirty="0" smtClean="0">
                          <a:solidFill>
                            <a:schemeClr val="bg1"/>
                          </a:solidFill>
                          <a:latin typeface="+mn-lt"/>
                          <a:ea typeface="+mn-ea"/>
                          <a:cs typeface="+mn-cs"/>
                        </a:rPr>
                        <a:t>Engage locally and leave the admin to us! </a:t>
                      </a:r>
                      <a:endParaRPr lang="en-GB" sz="1600" b="0" kern="1200" dirty="0">
                        <a:solidFill>
                          <a:schemeClr val="bg1"/>
                        </a:solidFill>
                        <a:latin typeface="+mn-lt"/>
                        <a:ea typeface="+mn-ea"/>
                        <a:cs typeface="+mn-cs"/>
                      </a:endParaRPr>
                    </a:p>
                  </a:txBody>
                  <a:tcPr>
                    <a:lnL w="12700" cmpd="sng">
                      <a:noFill/>
                    </a:lnL>
                    <a:lnR w="12700"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88031"/>
                  </a:ext>
                </a:extLst>
              </a:tr>
            </a:tbl>
          </a:graphicData>
        </a:graphic>
      </p:graphicFrame>
    </p:spTree>
    <p:extLst>
      <p:ext uri="{BB962C8B-B14F-4D97-AF65-F5344CB8AC3E}">
        <p14:creationId xmlns:p14="http://schemas.microsoft.com/office/powerpoint/2010/main" val="4650752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0"/>
          <p:cNvSpPr/>
          <p:nvPr/>
        </p:nvSpPr>
        <p:spPr>
          <a:xfrm>
            <a:off x="636754" y="441571"/>
            <a:ext cx="1466105" cy="83099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none" lIns="45719" rIns="45719">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Calibri"/>
                <a:ea typeface="+mn-ea"/>
                <a:cs typeface="+mn-cs"/>
              </a:rPr>
              <a:t>The Goal </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3136900" algn="l"/>
              </a:tabLst>
              <a:defRPr sz="3000">
                <a:solidFill>
                  <a:srgbClr val="FFFFFF"/>
                </a:solidFill>
                <a:latin typeface="Futura-Bold"/>
                <a:ea typeface="Futura-Bold"/>
                <a:cs typeface="Futura-Bold"/>
                <a:sym typeface="Futura-Bold"/>
              </a:defRPr>
            </a:pPr>
            <a:endParaRPr kumimoji="0" sz="2000" b="0" i="0" u="none" strike="noStrike" kern="1200" cap="none" spc="0" normalizeH="0" baseline="0" noProof="0" dirty="0">
              <a:ln>
                <a:noFill/>
              </a:ln>
              <a:solidFill>
                <a:srgbClr val="FFFFFF"/>
              </a:solidFill>
              <a:effectLst/>
              <a:uLnTx/>
              <a:uFillTx/>
              <a:latin typeface="Futura-Bold"/>
              <a:sym typeface="Futura-Bold"/>
            </a:endParaRPr>
          </a:p>
        </p:txBody>
      </p:sp>
      <p:sp>
        <p:nvSpPr>
          <p:cNvPr id="7" name="Shape 164"/>
          <p:cNvSpPr/>
          <p:nvPr/>
        </p:nvSpPr>
        <p:spPr>
          <a:xfrm>
            <a:off x="755576" y="1237254"/>
            <a:ext cx="3563934" cy="0"/>
          </a:xfrm>
          <a:prstGeom prst="line">
            <a:avLst/>
          </a:prstGeom>
          <a:ln w="25400">
            <a:solidFill>
              <a:srgbClr val="DFFB6E"/>
            </a:solidFill>
          </a:ln>
        </p:spPr>
        <p:txBody>
          <a:bodyPr lIns="45719" rIns="45719"/>
          <a:lstStyle/>
          <a:p>
            <a:pPr marL="0" marR="0" lvl="0" indent="0" algn="l" defTabSz="457200" rtl="0" eaLnBrk="1" fontAlgn="auto" latinLnBrk="0" hangingPunct="1">
              <a:lnSpc>
                <a:spcPct val="100000"/>
              </a:lnSpc>
              <a:spcBef>
                <a:spcPts val="0"/>
              </a:spcBef>
              <a:spcAft>
                <a:spcPts val="0"/>
              </a:spcAft>
              <a:buClrTx/>
              <a:buSzTx/>
              <a:buFontTx/>
              <a:buNone/>
              <a:tabLst/>
              <a:defRPr sz="1800" b="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sym typeface="Calibri"/>
            </a:endParaRPr>
          </a:p>
        </p:txBody>
      </p:sp>
      <p:graphicFrame>
        <p:nvGraphicFramePr>
          <p:cNvPr id="6" name="Table 5"/>
          <p:cNvGraphicFramePr>
            <a:graphicFrameLocks noGrp="1"/>
          </p:cNvGraphicFramePr>
          <p:nvPr>
            <p:extLst/>
          </p:nvPr>
        </p:nvGraphicFramePr>
        <p:xfrm>
          <a:off x="732287" y="1412776"/>
          <a:ext cx="7632848" cy="3505200"/>
        </p:xfrm>
        <a:graphic>
          <a:graphicData uri="http://schemas.openxmlformats.org/drawingml/2006/table">
            <a:tbl>
              <a:tblPr firstRow="1" bandRow="1">
                <a:tableStyleId>{5C22544A-7EE6-4342-B048-85BDC9FD1C3A}</a:tableStyleId>
              </a:tblPr>
              <a:tblGrid>
                <a:gridCol w="7632848">
                  <a:extLst>
                    <a:ext uri="{9D8B030D-6E8A-4147-A177-3AD203B41FA5}">
                      <a16:colId xmlns:a16="http://schemas.microsoft.com/office/drawing/2014/main" val="318116929"/>
                    </a:ext>
                  </a:extLst>
                </a:gridCol>
              </a:tblGrid>
              <a:tr h="2900049">
                <a:tc>
                  <a:txBody>
                    <a:bodyPr/>
                    <a:lstStyle/>
                    <a:p>
                      <a:pPr marL="0" indent="0" algn="ctr">
                        <a:buFont typeface="Arial" panose="020B0604020202020204" pitchFamily="34" charset="0"/>
                        <a:buNone/>
                      </a:pPr>
                      <a:endParaRPr lang="en-GB" sz="3200" dirty="0" smtClean="0">
                        <a:solidFill>
                          <a:schemeClr val="bg1"/>
                        </a:solidFill>
                      </a:endParaRPr>
                    </a:p>
                    <a:p>
                      <a:pPr marL="0" indent="0" algn="ctr">
                        <a:buFont typeface="Arial" panose="020B0604020202020204" pitchFamily="34" charset="0"/>
                        <a:buNone/>
                      </a:pPr>
                      <a:r>
                        <a:rPr lang="en-GB" sz="3200" dirty="0" smtClean="0">
                          <a:solidFill>
                            <a:schemeClr val="bg1"/>
                          </a:solidFill>
                        </a:rPr>
                        <a:t>CSP &amp; Regional Networks</a:t>
                      </a:r>
                    </a:p>
                    <a:p>
                      <a:pPr marL="0" indent="0" algn="ctr">
                        <a:buFont typeface="Arial" panose="020B0604020202020204" pitchFamily="34" charset="0"/>
                        <a:buNone/>
                      </a:pPr>
                      <a:endParaRPr lang="en-GB" sz="3200" dirty="0" smtClean="0">
                        <a:solidFill>
                          <a:schemeClr val="bg1"/>
                        </a:solidFill>
                      </a:endParaRPr>
                    </a:p>
                    <a:p>
                      <a:pPr marL="0" indent="0" algn="ctr">
                        <a:buFont typeface="Arial" panose="020B0604020202020204" pitchFamily="34" charset="0"/>
                        <a:buNone/>
                      </a:pPr>
                      <a:endParaRPr lang="en-GB" sz="3200" dirty="0" smtClean="0">
                        <a:solidFill>
                          <a:schemeClr val="bg1"/>
                        </a:solidFill>
                      </a:endParaRPr>
                    </a:p>
                    <a:p>
                      <a:pPr marL="0" indent="0" algn="ctr">
                        <a:buFont typeface="Arial" panose="020B0604020202020204" pitchFamily="34" charset="0"/>
                        <a:buNone/>
                      </a:pPr>
                      <a:endParaRPr lang="en-GB" sz="3200" dirty="0" smtClean="0">
                        <a:solidFill>
                          <a:schemeClr val="bg1"/>
                        </a:solidFill>
                      </a:endParaRPr>
                    </a:p>
                    <a:p>
                      <a:pPr marL="0" indent="0" algn="ctr">
                        <a:buFont typeface="Arial" panose="020B0604020202020204" pitchFamily="34" charset="0"/>
                        <a:buNone/>
                      </a:pPr>
                      <a:r>
                        <a:rPr lang="en-GB" sz="3200" dirty="0" smtClean="0">
                          <a:solidFill>
                            <a:schemeClr val="bg1"/>
                          </a:solidFill>
                        </a:rPr>
                        <a:t>One</a:t>
                      </a:r>
                      <a:r>
                        <a:rPr lang="en-GB" sz="3200" baseline="0" dirty="0" smtClean="0">
                          <a:solidFill>
                            <a:schemeClr val="bg1"/>
                          </a:solidFill>
                        </a:rPr>
                        <a:t> CSP </a:t>
                      </a:r>
                      <a:r>
                        <a:rPr lang="en-GB" sz="3200" dirty="0" smtClean="0">
                          <a:solidFill>
                            <a:schemeClr val="bg1"/>
                          </a:solidFill>
                        </a:rPr>
                        <a:t> </a:t>
                      </a:r>
                    </a:p>
                    <a:p>
                      <a:pPr marL="0" indent="0">
                        <a:buFont typeface="Arial" panose="020B0604020202020204" pitchFamily="34" charset="0"/>
                        <a:buNone/>
                      </a:pPr>
                      <a:endParaRPr lang="en-GB" sz="1600" dirty="0" smtClean="0">
                        <a:solidFill>
                          <a:schemeClr val="bg1"/>
                        </a:solidFill>
                      </a:endParaRPr>
                    </a:p>
                    <a:p>
                      <a:pPr marL="0" indent="0">
                        <a:buFont typeface="Arial" panose="020B0604020202020204" pitchFamily="34" charset="0"/>
                        <a:buNone/>
                      </a:pPr>
                      <a:endParaRPr lang="en-GB" sz="16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88031"/>
                  </a:ext>
                </a:extLst>
              </a:tr>
            </a:tbl>
          </a:graphicData>
        </a:graphic>
      </p:graphicFrame>
      <p:sp>
        <p:nvSpPr>
          <p:cNvPr id="2" name="Down Arrow 1"/>
          <p:cNvSpPr/>
          <p:nvPr/>
        </p:nvSpPr>
        <p:spPr>
          <a:xfrm>
            <a:off x="4250954" y="2744924"/>
            <a:ext cx="595514" cy="7560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3155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62"/>
          <p:cNvSpPr/>
          <p:nvPr/>
        </p:nvSpPr>
        <p:spPr>
          <a:xfrm>
            <a:off x="788298" y="1478940"/>
            <a:ext cx="7650905" cy="230832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5719" rIns="45719">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3136900" algn="l"/>
              </a:tabLst>
              <a:defRPr sz="1900">
                <a:solidFill>
                  <a:srgbClr val="FFFFFF"/>
                </a:solidFill>
              </a:defRPr>
            </a:pPr>
            <a:endParaRPr kumimoji="0" lang="en-GB" sz="2400" b="0" i="0" u="none" strike="noStrike" kern="1200" cap="none" spc="0" normalizeH="0" baseline="0" noProof="0" dirty="0" smtClean="0">
              <a:ln>
                <a:noFill/>
              </a:ln>
              <a:solidFill>
                <a:srgbClr val="FFFFFF"/>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tab pos="3136900" algn="l"/>
              </a:tabLst>
              <a:defRPr sz="1900">
                <a:solidFill>
                  <a:srgbClr val="FFFFFF"/>
                </a:solidFill>
              </a:defRPr>
            </a:pPr>
            <a:endParaRPr kumimoji="0" lang="en-GB" sz="24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tab pos="3136900" algn="l"/>
              </a:tabLst>
              <a:defRPr sz="1900">
                <a:solidFill>
                  <a:srgbClr val="FFFFFF"/>
                </a:solidFill>
              </a:defRPr>
            </a:pPr>
            <a:r>
              <a:rPr kumimoji="0" lang="en-GB" sz="2400" b="0" i="0" u="none" strike="noStrike" kern="1200" cap="none" spc="0" normalizeH="0" baseline="0" noProof="0" dirty="0" smtClean="0">
                <a:ln>
                  <a:noFill/>
                </a:ln>
                <a:solidFill>
                  <a:srgbClr val="FFFFFF"/>
                </a:solidFill>
                <a:effectLst/>
                <a:uLnTx/>
                <a:uFillTx/>
                <a:latin typeface="Calibri"/>
                <a:ea typeface="+mn-ea"/>
                <a:cs typeface="+mn-cs"/>
              </a:rPr>
              <a:t>THANK YOU!</a:t>
            </a:r>
          </a:p>
          <a:p>
            <a:pPr marL="0" marR="0" lvl="0" indent="0" algn="ctr" defTabSz="457200" rtl="0" eaLnBrk="1" fontAlgn="auto" latinLnBrk="0" hangingPunct="1">
              <a:lnSpc>
                <a:spcPct val="100000"/>
              </a:lnSpc>
              <a:spcBef>
                <a:spcPts val="0"/>
              </a:spcBef>
              <a:spcAft>
                <a:spcPts val="0"/>
              </a:spcAft>
              <a:buClrTx/>
              <a:buSzTx/>
              <a:buFontTx/>
              <a:buNone/>
              <a:tabLst>
                <a:tab pos="3136900" algn="l"/>
              </a:tabLst>
              <a:defRPr sz="1900">
                <a:solidFill>
                  <a:srgbClr val="FFFFFF"/>
                </a:solidFill>
              </a:defRPr>
            </a:pPr>
            <a:endParaRPr kumimoji="0" lang="en-GB" sz="24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tab pos="3136900" algn="l"/>
              </a:tabLst>
              <a:defRPr sz="1900">
                <a:solidFill>
                  <a:srgbClr val="FFFFFF"/>
                </a:solidFill>
              </a:defRPr>
            </a:pPr>
            <a:r>
              <a:rPr kumimoji="0" lang="en-GB" sz="2400" b="0" i="0" u="none" strike="noStrike" kern="1200" cap="none" spc="0" normalizeH="0" baseline="0" noProof="0" dirty="0" smtClean="0">
                <a:ln>
                  <a:noFill/>
                </a:ln>
                <a:solidFill>
                  <a:srgbClr val="FFFFFF"/>
                </a:solidFill>
                <a:effectLst/>
                <a:uLnTx/>
                <a:uFillTx/>
                <a:latin typeface="Calibri"/>
                <a:ea typeface="+mn-ea"/>
                <a:cs typeface="+mn-cs"/>
              </a:rPr>
              <a:t>Please feel free to contact me directly on </a:t>
            </a:r>
          </a:p>
          <a:p>
            <a:pPr marL="0" marR="0" lvl="0" indent="0" algn="ctr" defTabSz="457200" rtl="0" eaLnBrk="1" fontAlgn="auto" latinLnBrk="0" hangingPunct="1">
              <a:lnSpc>
                <a:spcPct val="100000"/>
              </a:lnSpc>
              <a:spcBef>
                <a:spcPts val="0"/>
              </a:spcBef>
              <a:spcAft>
                <a:spcPts val="0"/>
              </a:spcAft>
              <a:buClrTx/>
              <a:buSzTx/>
              <a:buFontTx/>
              <a:buNone/>
              <a:tabLst>
                <a:tab pos="3136900" algn="l"/>
              </a:tabLst>
              <a:defRPr sz="1900">
                <a:solidFill>
                  <a:srgbClr val="FFFFFF"/>
                </a:solidFill>
              </a:defRPr>
            </a:pPr>
            <a:r>
              <a:rPr kumimoji="0" lang="en-GB" sz="2400" b="0" i="0" u="none" strike="noStrike" kern="1200" cap="none" spc="0" normalizeH="0" baseline="0" noProof="0" dirty="0" smtClean="0">
                <a:ln>
                  <a:noFill/>
                </a:ln>
                <a:solidFill>
                  <a:srgbClr val="FFFFFF"/>
                </a:solidFill>
                <a:effectLst/>
                <a:uLnTx/>
                <a:uFillTx/>
                <a:latin typeface="Calibri"/>
                <a:ea typeface="+mn-ea"/>
                <a:cs typeface="+mn-cs"/>
              </a:rPr>
              <a:t>020 7306 6648 or catleyj@csp.org.uk</a:t>
            </a:r>
            <a:endParaRPr kumimoji="0" lang="en-GB" sz="24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2022354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467544" y="1484784"/>
            <a:ext cx="8424862" cy="15841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3600" b="1" dirty="0" smtClean="0">
                <a:solidFill>
                  <a:srgbClr val="5D2884"/>
                </a:solidFill>
              </a:rPr>
              <a:t>Promoting events and activities with help from the CSP design team</a:t>
            </a:r>
            <a:endParaRPr kumimoji="0" lang="en-GB" sz="3600" b="1" i="0" u="none" strike="noStrike" kern="1200" cap="none" spc="0" normalizeH="0" baseline="0" noProof="0" dirty="0" smtClean="0">
              <a:ln>
                <a:noFill/>
              </a:ln>
              <a:solidFill>
                <a:srgbClr val="5D2884"/>
              </a:solidFill>
              <a:effectLst/>
              <a:uLnTx/>
              <a:uFillTx/>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lvl="0" indent="0" algn="ctr">
              <a:buNone/>
              <a:defRPr/>
            </a:pPr>
            <a:r>
              <a:rPr lang="en-GB" sz="4000" b="1" dirty="0" err="1">
                <a:solidFill>
                  <a:srgbClr val="5D2884"/>
                </a:solidFill>
              </a:rPr>
              <a:t>Tris</a:t>
            </a:r>
            <a:r>
              <a:rPr lang="en-GB" sz="4000" b="1" dirty="0">
                <a:solidFill>
                  <a:srgbClr val="5D2884"/>
                </a:solidFill>
              </a:rPr>
              <a:t> </a:t>
            </a:r>
            <a:r>
              <a:rPr lang="en-GB" sz="4000" b="1" dirty="0" smtClean="0">
                <a:solidFill>
                  <a:srgbClr val="5D2884"/>
                </a:solidFill>
              </a:rPr>
              <a:t>Reignier</a:t>
            </a:r>
          </a:p>
          <a:p>
            <a:pPr marL="0" lvl="0" indent="0" algn="ctr">
              <a:buNone/>
              <a:defRPr/>
            </a:pPr>
            <a:r>
              <a:rPr lang="en-GB" sz="4000" b="1" noProof="0" dirty="0" smtClean="0">
                <a:solidFill>
                  <a:srgbClr val="5D2884"/>
                </a:solidFill>
              </a:rPr>
              <a:t>CSP Creative Team</a:t>
            </a:r>
            <a:endParaRPr kumimoji="0" lang="en-GB" sz="4000" b="1" i="0" u="none" strike="noStrike" kern="1200" cap="none" spc="0" normalizeH="0" baseline="0" noProof="0" dirty="0">
              <a:ln>
                <a:noFill/>
              </a:ln>
              <a:solidFill>
                <a:srgbClr val="5D2884"/>
              </a:solidFill>
              <a:effectLst/>
              <a:uLnTx/>
              <a:uFillTx/>
            </a:endParaRPr>
          </a:p>
        </p:txBody>
      </p:sp>
    </p:spTree>
    <p:extLst>
      <p:ext uri="{BB962C8B-B14F-4D97-AF65-F5344CB8AC3E}">
        <p14:creationId xmlns:p14="http://schemas.microsoft.com/office/powerpoint/2010/main" val="17379232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467544" y="1484784"/>
            <a:ext cx="8424862" cy="15841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4400" b="1" dirty="0" smtClean="0">
                <a:solidFill>
                  <a:srgbClr val="5D2884"/>
                </a:solidFill>
              </a:rPr>
              <a:t>Ideas shopping workshop</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GB" sz="3600" b="1" dirty="0" smtClean="0">
              <a:solidFill>
                <a:srgbClr val="5D2884"/>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GB" sz="3600" b="1" dirty="0" smtClean="0">
              <a:solidFill>
                <a:srgbClr val="5D2884"/>
              </a:solidFill>
            </a:endParaRPr>
          </a:p>
          <a:p>
            <a:pPr marL="0" indent="0" algn="ctr">
              <a:buNone/>
              <a:defRPr/>
            </a:pPr>
            <a:r>
              <a:rPr lang="en-GB" sz="3600" b="1" dirty="0">
                <a:solidFill>
                  <a:srgbClr val="5D2884"/>
                </a:solidFill>
              </a:rPr>
              <a:t> #thinkphysio2019</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600" b="1" i="0" u="none" strike="noStrike" kern="1200" cap="none" spc="0" normalizeH="0" baseline="0" noProof="0" dirty="0" smtClean="0">
              <a:ln>
                <a:noFill/>
              </a:ln>
              <a:solidFill>
                <a:srgbClr val="5D2884"/>
              </a:solidFill>
              <a:effectLst/>
              <a:uLnTx/>
              <a:uFillTx/>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710492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467544" y="1124744"/>
            <a:ext cx="8424862" cy="15841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4400" b="1" dirty="0" smtClean="0">
                <a:solidFill>
                  <a:srgbClr val="5D2884"/>
                </a:solidFill>
              </a:rPr>
              <a:t>Share your feedback</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4400" b="1" dirty="0" smtClean="0">
                <a:solidFill>
                  <a:srgbClr val="5D2884"/>
                </a:solidFill>
              </a:rPr>
              <a:t>Visit </a:t>
            </a:r>
            <a:r>
              <a:rPr lang="en-GB" sz="4400" b="1" dirty="0" smtClean="0">
                <a:solidFill>
                  <a:srgbClr val="5D2884"/>
                </a:solidFill>
                <a:hlinkClick r:id="rId2"/>
              </a:rPr>
              <a:t>www.menti.com</a:t>
            </a:r>
            <a:endParaRPr lang="en-GB" sz="4400" b="1" dirty="0" smtClean="0">
              <a:solidFill>
                <a:srgbClr val="5D2884"/>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4400" b="1" dirty="0" smtClean="0">
                <a:solidFill>
                  <a:srgbClr val="5D2884"/>
                </a:solidFill>
              </a:rPr>
              <a:t>and insert code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6000" b="1" dirty="0" smtClean="0">
                <a:solidFill>
                  <a:srgbClr val="5D2884"/>
                </a:solidFill>
              </a:rPr>
              <a:t>70 53 22</a:t>
            </a:r>
            <a:endParaRPr lang="en-GB" sz="6000" b="1" dirty="0">
              <a:solidFill>
                <a:srgbClr val="5D2884"/>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600" b="1" i="0" u="none" strike="noStrike" kern="1200" cap="none" spc="0" normalizeH="0" baseline="0" noProof="0" dirty="0" smtClean="0">
              <a:ln>
                <a:noFill/>
              </a:ln>
              <a:solidFill>
                <a:srgbClr val="5D2884"/>
              </a:solidFill>
              <a:effectLst/>
              <a:uLnTx/>
              <a:uFillTx/>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27230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000" dirty="0"/>
              <a:t>2)  You want to promote an event and encourage members </a:t>
            </a:r>
            <a:r>
              <a:rPr lang="en-GB" sz="3000" dirty="0" smtClean="0"/>
              <a:t>to</a:t>
            </a:r>
            <a:br>
              <a:rPr lang="en-GB" sz="3000" dirty="0" smtClean="0"/>
            </a:br>
            <a:r>
              <a:rPr lang="en-GB" sz="3000" dirty="0" smtClean="0"/>
              <a:t>sign-up </a:t>
            </a:r>
            <a:r>
              <a:rPr lang="en-GB" sz="3000" dirty="0"/>
              <a:t>to </a:t>
            </a:r>
            <a:r>
              <a:rPr lang="en-GB" sz="3000" dirty="0" smtClean="0"/>
              <a:t>attend. Choose three </a:t>
            </a:r>
            <a:r>
              <a:rPr lang="en-GB" sz="3000" dirty="0"/>
              <a:t>of the best GDPR compliant </a:t>
            </a:r>
            <a:r>
              <a:rPr lang="en-GB" sz="3000" dirty="0" smtClean="0"/>
              <a:t/>
            </a:r>
            <a:br>
              <a:rPr lang="en-GB" sz="3000" dirty="0" smtClean="0"/>
            </a:br>
            <a:r>
              <a:rPr lang="en-GB" sz="3000" dirty="0" smtClean="0"/>
              <a:t>ways </a:t>
            </a:r>
            <a:r>
              <a:rPr lang="en-GB" sz="3000" dirty="0"/>
              <a:t>to </a:t>
            </a:r>
            <a:r>
              <a:rPr lang="en-GB" sz="3000" dirty="0" smtClean="0"/>
              <a:t>do </a:t>
            </a:r>
            <a:r>
              <a:rPr lang="en-GB" sz="3000" dirty="0"/>
              <a:t>this </a:t>
            </a:r>
            <a:r>
              <a:rPr lang="en-GB" sz="3000" dirty="0" smtClean="0"/>
              <a:t>(1 </a:t>
            </a:r>
            <a:r>
              <a:rPr lang="en-GB" sz="3000" dirty="0"/>
              <a:t>point per correct answer):</a:t>
            </a:r>
            <a:br>
              <a:rPr lang="en-GB" sz="3000" dirty="0"/>
            </a:br>
            <a:endParaRPr lang="en-GB" sz="3000" dirty="0"/>
          </a:p>
        </p:txBody>
      </p:sp>
      <p:sp>
        <p:nvSpPr>
          <p:cNvPr id="3" name="Content Placeholder 2"/>
          <p:cNvSpPr>
            <a:spLocks noGrp="1"/>
          </p:cNvSpPr>
          <p:nvPr>
            <p:ph idx="1"/>
          </p:nvPr>
        </p:nvSpPr>
        <p:spPr/>
        <p:txBody>
          <a:bodyPr>
            <a:normAutofit lnSpcReduction="10000"/>
          </a:bodyPr>
          <a:lstStyle/>
          <a:p>
            <a:pPr marL="0" indent="0">
              <a:buNone/>
            </a:pPr>
            <a:r>
              <a:rPr lang="en-GB" sz="3000" dirty="0" smtClean="0"/>
              <a:t>A</a:t>
            </a:r>
            <a:r>
              <a:rPr lang="en-GB" sz="3000" dirty="0"/>
              <a:t>. An Eventbrite account you have created under your name or that of your network’s</a:t>
            </a:r>
            <a:br>
              <a:rPr lang="en-GB" sz="3000" dirty="0"/>
            </a:br>
            <a:r>
              <a:rPr lang="en-GB" sz="3000" dirty="0"/>
              <a:t>B. The CRE Eventbrite account </a:t>
            </a:r>
            <a:br>
              <a:rPr lang="en-GB" sz="3000" dirty="0"/>
            </a:br>
            <a:r>
              <a:rPr lang="en-GB" sz="3000" dirty="0"/>
              <a:t>C. Your network’s Facebook page</a:t>
            </a:r>
            <a:br>
              <a:rPr lang="en-GB" sz="3000" dirty="0"/>
            </a:br>
            <a:r>
              <a:rPr lang="en-GB" sz="3000" dirty="0"/>
              <a:t>D. Email using a list of members </a:t>
            </a:r>
            <a:r>
              <a:rPr lang="en-GB" sz="3000" dirty="0" smtClean="0"/>
              <a:t>who came to your last event that you store in your Outlook account</a:t>
            </a:r>
            <a:r>
              <a:rPr lang="en-GB" sz="3000" dirty="0"/>
              <a:t/>
            </a:r>
            <a:br>
              <a:rPr lang="en-GB" sz="3000" dirty="0"/>
            </a:br>
            <a:r>
              <a:rPr lang="en-GB" sz="3000" dirty="0"/>
              <a:t>E. </a:t>
            </a:r>
            <a:r>
              <a:rPr lang="en-GB" sz="3000" dirty="0" err="1"/>
              <a:t>iCSP</a:t>
            </a:r>
            <a:r>
              <a:rPr lang="en-GB" sz="3000" dirty="0"/>
              <a:t> broadcast message to all the members in your </a:t>
            </a:r>
            <a:r>
              <a:rPr lang="en-GB" sz="3000" dirty="0" smtClean="0"/>
              <a:t>region.</a:t>
            </a:r>
            <a:endParaRPr lang="en-GB" sz="3000" dirty="0"/>
          </a:p>
          <a:p>
            <a:endParaRPr lang="en-GB" dirty="0"/>
          </a:p>
        </p:txBody>
      </p:sp>
    </p:spTree>
    <p:extLst>
      <p:ext uri="{BB962C8B-B14F-4D97-AF65-F5344CB8AC3E}">
        <p14:creationId xmlns:p14="http://schemas.microsoft.com/office/powerpoint/2010/main" val="9307647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467544" y="2204864"/>
            <a:ext cx="8424862" cy="15841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dirty="0" smtClean="0">
              <a:solidFill>
                <a:srgbClr val="5D2884"/>
              </a:solidFill>
            </a:endParaRPr>
          </a:p>
          <a:p>
            <a:pPr marL="0" indent="0" algn="ctr">
              <a:buNone/>
            </a:pPr>
            <a:r>
              <a:rPr lang="en-GB" sz="4000" b="1" dirty="0" smtClean="0">
                <a:solidFill>
                  <a:srgbClr val="5D2884"/>
                </a:solidFill>
              </a:rPr>
              <a:t>Thank you for coming!</a:t>
            </a:r>
          </a:p>
          <a:p>
            <a:pPr marL="0" indent="0" algn="ctr">
              <a:buNone/>
            </a:pPr>
            <a:endParaRPr lang="en-GB" sz="4000" b="1" dirty="0">
              <a:solidFill>
                <a:srgbClr val="5D2884"/>
              </a:solidFill>
            </a:endParaRPr>
          </a:p>
          <a:p>
            <a:pPr marL="0" indent="0" algn="ctr">
              <a:buNone/>
            </a:pPr>
            <a:endParaRPr lang="en-GB" sz="4000" b="1" dirty="0">
              <a:solidFill>
                <a:srgbClr val="5D2884"/>
              </a:solidFill>
            </a:endParaRPr>
          </a:p>
        </p:txBody>
      </p:sp>
    </p:spTree>
    <p:extLst>
      <p:ext uri="{BB962C8B-B14F-4D97-AF65-F5344CB8AC3E}">
        <p14:creationId xmlns:p14="http://schemas.microsoft.com/office/powerpoint/2010/main" val="1025213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3) </a:t>
            </a:r>
            <a:r>
              <a:rPr lang="en-GB" dirty="0"/>
              <a:t>How long can personal data be retained for?</a:t>
            </a:r>
            <a:br>
              <a:rPr lang="en-GB" dirty="0"/>
            </a:br>
            <a:endParaRPr lang="en-GB" dirty="0"/>
          </a:p>
        </p:txBody>
      </p:sp>
      <p:sp>
        <p:nvSpPr>
          <p:cNvPr id="3" name="Content Placeholder 2"/>
          <p:cNvSpPr>
            <a:spLocks noGrp="1"/>
          </p:cNvSpPr>
          <p:nvPr>
            <p:ph idx="1"/>
          </p:nvPr>
        </p:nvSpPr>
        <p:spPr/>
        <p:txBody>
          <a:bodyPr/>
          <a:lstStyle/>
          <a:p>
            <a:pPr marL="514350" lvl="0" indent="-514350">
              <a:buFont typeface="+mj-lt"/>
              <a:buAutoNum type="alphaUcPeriod"/>
            </a:pPr>
            <a:r>
              <a:rPr lang="en-GB" dirty="0"/>
              <a:t>Three months maximum </a:t>
            </a:r>
          </a:p>
          <a:p>
            <a:pPr marL="514350" lvl="0" indent="-514350">
              <a:buFont typeface="+mj-lt"/>
              <a:buAutoNum type="alphaUcPeriod"/>
            </a:pPr>
            <a:r>
              <a:rPr lang="en-GB" dirty="0"/>
              <a:t>As long as </a:t>
            </a:r>
            <a:r>
              <a:rPr lang="en-GB" dirty="0" smtClean="0"/>
              <a:t>you </a:t>
            </a:r>
            <a:r>
              <a:rPr lang="en-GB" dirty="0"/>
              <a:t>like!</a:t>
            </a:r>
          </a:p>
          <a:p>
            <a:pPr marL="514350" lvl="0" indent="-514350">
              <a:buFont typeface="+mj-lt"/>
              <a:buAutoNum type="alphaUcPeriod"/>
            </a:pPr>
            <a:r>
              <a:rPr lang="en-GB" dirty="0"/>
              <a:t>It must not be kept for longer than is necessary for the purpose it was processed </a:t>
            </a:r>
          </a:p>
          <a:p>
            <a:endParaRPr lang="en-GB" dirty="0"/>
          </a:p>
        </p:txBody>
      </p:sp>
    </p:spTree>
    <p:extLst>
      <p:ext uri="{BB962C8B-B14F-4D97-AF65-F5344CB8AC3E}">
        <p14:creationId xmlns:p14="http://schemas.microsoft.com/office/powerpoint/2010/main" val="3650894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4) </a:t>
            </a:r>
            <a:r>
              <a:rPr lang="en-GB" dirty="0"/>
              <a:t>Notification of a data breach must be made within how many hours?</a:t>
            </a:r>
            <a:br>
              <a:rPr lang="en-GB" dirty="0"/>
            </a:br>
            <a:endParaRPr lang="en-GB" dirty="0"/>
          </a:p>
        </p:txBody>
      </p:sp>
      <p:sp>
        <p:nvSpPr>
          <p:cNvPr id="3" name="Content Placeholder 2"/>
          <p:cNvSpPr>
            <a:spLocks noGrp="1"/>
          </p:cNvSpPr>
          <p:nvPr>
            <p:ph idx="1"/>
          </p:nvPr>
        </p:nvSpPr>
        <p:spPr/>
        <p:txBody>
          <a:bodyPr/>
          <a:lstStyle/>
          <a:p>
            <a:pPr marL="514350" lvl="0" indent="-514350">
              <a:buFont typeface="+mj-lt"/>
              <a:buAutoNum type="alphaUcPeriod"/>
            </a:pPr>
            <a:r>
              <a:rPr lang="en-GB" dirty="0"/>
              <a:t>Within 24 hours</a:t>
            </a:r>
          </a:p>
          <a:p>
            <a:pPr marL="514350" lvl="0" indent="-514350">
              <a:buFont typeface="+mj-lt"/>
              <a:buAutoNum type="alphaUcPeriod"/>
            </a:pPr>
            <a:r>
              <a:rPr lang="en-GB" dirty="0"/>
              <a:t>Within 72 hours</a:t>
            </a:r>
          </a:p>
          <a:p>
            <a:pPr marL="514350" lvl="0" indent="-514350">
              <a:buFont typeface="+mj-lt"/>
              <a:buAutoNum type="alphaUcPeriod"/>
            </a:pPr>
            <a:r>
              <a:rPr lang="en-GB" dirty="0"/>
              <a:t>Within 1 week </a:t>
            </a:r>
          </a:p>
          <a:p>
            <a:endParaRPr lang="en-GB" dirty="0"/>
          </a:p>
        </p:txBody>
      </p:sp>
    </p:spTree>
    <p:extLst>
      <p:ext uri="{BB962C8B-B14F-4D97-AF65-F5344CB8AC3E}">
        <p14:creationId xmlns:p14="http://schemas.microsoft.com/office/powerpoint/2010/main" val="923275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smtClean="0"/>
              <a:t>5) A </a:t>
            </a:r>
            <a:r>
              <a:rPr lang="en-GB" dirty="0"/>
              <a:t>volunteer team leader collects the </a:t>
            </a:r>
            <a:r>
              <a:rPr lang="en-GB" dirty="0" smtClean="0"/>
              <a:t/>
            </a:r>
            <a:br>
              <a:rPr lang="en-GB" dirty="0" smtClean="0"/>
            </a:br>
            <a:r>
              <a:rPr lang="en-GB" dirty="0" smtClean="0"/>
              <a:t>contact </a:t>
            </a:r>
            <a:r>
              <a:rPr lang="en-GB" dirty="0"/>
              <a:t>details of another CSP member </a:t>
            </a:r>
            <a:r>
              <a:rPr lang="en-GB" dirty="0" smtClean="0"/>
              <a:t/>
            </a:r>
            <a:br>
              <a:rPr lang="en-GB" dirty="0" smtClean="0"/>
            </a:br>
            <a:r>
              <a:rPr lang="en-GB" dirty="0" smtClean="0"/>
              <a:t>who </a:t>
            </a:r>
            <a:r>
              <a:rPr lang="en-GB" dirty="0"/>
              <a:t>wants to join the core team of </a:t>
            </a:r>
            <a:r>
              <a:rPr lang="en-GB" dirty="0" smtClean="0"/>
              <a:t/>
            </a:r>
            <a:br>
              <a:rPr lang="en-GB" dirty="0" smtClean="0"/>
            </a:br>
            <a:r>
              <a:rPr lang="en-GB" dirty="0" smtClean="0"/>
              <a:t>volunteers</a:t>
            </a:r>
            <a:r>
              <a:rPr lang="en-GB" dirty="0"/>
              <a:t>. What else should they do? </a:t>
            </a:r>
            <a:br>
              <a:rPr lang="en-GB" dirty="0"/>
            </a:br>
            <a:endParaRPr lang="en-GB" dirty="0"/>
          </a:p>
        </p:txBody>
      </p:sp>
      <p:sp>
        <p:nvSpPr>
          <p:cNvPr id="3" name="Content Placeholder 2"/>
          <p:cNvSpPr>
            <a:spLocks noGrp="1"/>
          </p:cNvSpPr>
          <p:nvPr>
            <p:ph idx="1"/>
          </p:nvPr>
        </p:nvSpPr>
        <p:spPr/>
        <p:txBody>
          <a:bodyPr>
            <a:normAutofit/>
          </a:bodyPr>
          <a:lstStyle/>
          <a:p>
            <a:endParaRPr lang="en-GB" dirty="0" smtClean="0"/>
          </a:p>
          <a:p>
            <a:pPr marL="0" indent="0">
              <a:buNone/>
            </a:pPr>
            <a:endParaRPr lang="en-GB" dirty="0"/>
          </a:p>
          <a:p>
            <a:pPr marL="514350" lvl="0" indent="-514350">
              <a:buFont typeface="+mj-lt"/>
              <a:buAutoNum type="alphaUcPeriod"/>
            </a:pPr>
            <a:r>
              <a:rPr lang="en-GB" dirty="0"/>
              <a:t>Get them to give consent for their data to be shared with other core team members</a:t>
            </a:r>
          </a:p>
          <a:p>
            <a:pPr marL="514350" lvl="0" indent="-514350">
              <a:buFont typeface="+mj-lt"/>
              <a:buAutoNum type="alphaUcPeriod"/>
            </a:pPr>
            <a:r>
              <a:rPr lang="en-GB" dirty="0"/>
              <a:t>Get them to supply their date of birth</a:t>
            </a:r>
          </a:p>
          <a:p>
            <a:pPr marL="514350" lvl="0" indent="-514350">
              <a:buFont typeface="+mj-lt"/>
              <a:buAutoNum type="alphaUcPeriod"/>
            </a:pPr>
            <a:r>
              <a:rPr lang="en-GB" dirty="0"/>
              <a:t>Get them to supply their marital status </a:t>
            </a:r>
          </a:p>
          <a:p>
            <a:endParaRPr lang="en-GB" dirty="0"/>
          </a:p>
        </p:txBody>
      </p:sp>
    </p:spTree>
    <p:extLst>
      <p:ext uri="{BB962C8B-B14F-4D97-AF65-F5344CB8AC3E}">
        <p14:creationId xmlns:p14="http://schemas.microsoft.com/office/powerpoint/2010/main" val="3396641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6) </a:t>
            </a:r>
            <a:r>
              <a:rPr lang="en-GB" dirty="0"/>
              <a:t>Which method of communicating </a:t>
            </a:r>
            <a:r>
              <a:rPr lang="en-GB" dirty="0" smtClean="0"/>
              <a:t/>
            </a:r>
            <a:br>
              <a:rPr lang="en-GB" dirty="0" smtClean="0"/>
            </a:br>
            <a:r>
              <a:rPr lang="en-GB" dirty="0" smtClean="0"/>
              <a:t>with </a:t>
            </a:r>
            <a:r>
              <a:rPr lang="en-GB" dirty="0"/>
              <a:t>a group of CSP members is GDPR </a:t>
            </a:r>
            <a:r>
              <a:rPr lang="en-GB" dirty="0" smtClean="0"/>
              <a:t/>
            </a:r>
            <a:br>
              <a:rPr lang="en-GB" dirty="0" smtClean="0"/>
            </a:br>
            <a:r>
              <a:rPr lang="en-GB" dirty="0" smtClean="0"/>
              <a:t>compliant?</a:t>
            </a:r>
            <a:br>
              <a:rPr lang="en-GB" dirty="0" smtClean="0"/>
            </a:br>
            <a:r>
              <a:rPr lang="en-GB" dirty="0"/>
              <a:t/>
            </a:r>
            <a:br>
              <a:rPr lang="en-GB" dirty="0"/>
            </a:br>
            <a:endParaRPr lang="en-GB" dirty="0"/>
          </a:p>
        </p:txBody>
      </p:sp>
      <p:sp>
        <p:nvSpPr>
          <p:cNvPr id="3" name="Content Placeholder 2"/>
          <p:cNvSpPr>
            <a:spLocks noGrp="1"/>
          </p:cNvSpPr>
          <p:nvPr>
            <p:ph idx="1"/>
          </p:nvPr>
        </p:nvSpPr>
        <p:spPr>
          <a:xfrm>
            <a:off x="467544" y="2708920"/>
            <a:ext cx="8229600" cy="3849291"/>
          </a:xfrm>
        </p:spPr>
        <p:txBody>
          <a:bodyPr/>
          <a:lstStyle/>
          <a:p>
            <a:pPr marL="514350" lvl="0" indent="-514350">
              <a:buFont typeface="+mj-lt"/>
              <a:buAutoNum type="alphaUcPeriod"/>
            </a:pPr>
            <a:r>
              <a:rPr lang="en-GB" dirty="0"/>
              <a:t>Facebook group</a:t>
            </a:r>
          </a:p>
          <a:p>
            <a:pPr marL="514350" lvl="0" indent="-514350">
              <a:buFont typeface="+mj-lt"/>
              <a:buAutoNum type="alphaUcPeriod"/>
            </a:pPr>
            <a:r>
              <a:rPr lang="en-GB" dirty="0"/>
              <a:t>Tweet chat</a:t>
            </a:r>
          </a:p>
          <a:p>
            <a:pPr marL="514350" lvl="0" indent="-514350">
              <a:buFont typeface="+mj-lt"/>
              <a:buAutoNum type="alphaUcPeriod"/>
            </a:pPr>
            <a:r>
              <a:rPr lang="en-GB" dirty="0" err="1"/>
              <a:t>iCSP</a:t>
            </a:r>
            <a:r>
              <a:rPr lang="en-GB" dirty="0"/>
              <a:t> broadcast </a:t>
            </a:r>
          </a:p>
          <a:p>
            <a:pPr marL="514350" lvl="0" indent="-514350">
              <a:buFont typeface="+mj-lt"/>
              <a:buAutoNum type="alphaUcPeriod"/>
            </a:pPr>
            <a:r>
              <a:rPr lang="en-GB" dirty="0"/>
              <a:t>All </a:t>
            </a:r>
            <a:r>
              <a:rPr lang="en-GB" dirty="0" smtClean="0"/>
              <a:t>of the above three </a:t>
            </a:r>
            <a:endParaRPr lang="en-GB" dirty="0"/>
          </a:p>
          <a:p>
            <a:endParaRPr lang="en-GB" dirty="0" smtClean="0"/>
          </a:p>
          <a:p>
            <a:pPr marL="0" indent="0">
              <a:buNone/>
            </a:pPr>
            <a:endParaRPr lang="en-GB" dirty="0"/>
          </a:p>
        </p:txBody>
      </p:sp>
    </p:spTree>
    <p:extLst>
      <p:ext uri="{BB962C8B-B14F-4D97-AF65-F5344CB8AC3E}">
        <p14:creationId xmlns:p14="http://schemas.microsoft.com/office/powerpoint/2010/main" val="1514328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CSP CORPORATE H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nect">
  <a:themeElements>
    <a:clrScheme name="Connect Health Powerpoint">
      <a:dk1>
        <a:srgbClr val="53565A"/>
      </a:dk1>
      <a:lt1>
        <a:sysClr val="window" lastClr="FFFFFF"/>
      </a:lt1>
      <a:dk2>
        <a:srgbClr val="53565A"/>
      </a:dk2>
      <a:lt2>
        <a:srgbClr val="DBDCDD"/>
      </a:lt2>
      <a:accent1>
        <a:srgbClr val="53565A"/>
      </a:accent1>
      <a:accent2>
        <a:srgbClr val="ECE81A"/>
      </a:accent2>
      <a:accent3>
        <a:srgbClr val="165788"/>
      </a:accent3>
      <a:accent4>
        <a:srgbClr val="53565A"/>
      </a:accent4>
      <a:accent5>
        <a:srgbClr val="009FDA"/>
      </a:accent5>
      <a:accent6>
        <a:srgbClr val="722EA5"/>
      </a:accent6>
      <a:hlink>
        <a:srgbClr val="0563C1"/>
      </a:hlink>
      <a:folHlink>
        <a:srgbClr val="954F72"/>
      </a:folHlink>
    </a:clrScheme>
    <a:fontScheme name="Connect Health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id="{2E951D94-9559-214A-8AF4-F788BD466253}" vid="{B5917E97-C8DC-D641-B02D-7E4DDAE5D38E}"/>
    </a:ext>
  </a:extLst>
</a:theme>
</file>

<file path=ppt/theme/theme3.xml><?xml version="1.0" encoding="utf-8"?>
<a:theme xmlns:a="http://schemas.openxmlformats.org/drawingml/2006/main" name="1_Connect ">
  <a:themeElements>
    <a:clrScheme name="Connect Health Powerpoint">
      <a:dk1>
        <a:srgbClr val="53565A"/>
      </a:dk1>
      <a:lt1>
        <a:sysClr val="window" lastClr="FFFFFF"/>
      </a:lt1>
      <a:dk2>
        <a:srgbClr val="53565A"/>
      </a:dk2>
      <a:lt2>
        <a:srgbClr val="DBDCDD"/>
      </a:lt2>
      <a:accent1>
        <a:srgbClr val="53565A"/>
      </a:accent1>
      <a:accent2>
        <a:srgbClr val="ECE81A"/>
      </a:accent2>
      <a:accent3>
        <a:srgbClr val="165788"/>
      </a:accent3>
      <a:accent4>
        <a:srgbClr val="53565A"/>
      </a:accent4>
      <a:accent5>
        <a:srgbClr val="009FDA"/>
      </a:accent5>
      <a:accent6>
        <a:srgbClr val="722EA5"/>
      </a:accent6>
      <a:hlink>
        <a:srgbClr val="0563C1"/>
      </a:hlink>
      <a:folHlink>
        <a:srgbClr val="954F72"/>
      </a:folHlink>
    </a:clrScheme>
    <a:fontScheme name="Connect Health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 id="{D06EC87E-ABFD-6D4C-88A4-7DF4A821897E}" vid="{27CE0054-46FD-3F4B-8302-D39B0EBE93F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sp powerpoint pres corpor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CSP CORPORATE HF</Template>
  <TotalTime>3351</TotalTime>
  <Words>1737</Words>
  <Application>Microsoft Office PowerPoint</Application>
  <PresentationFormat>On-screen Show (4:3)</PresentationFormat>
  <Paragraphs>341</Paragraphs>
  <Slides>50</Slides>
  <Notes>16</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50</vt:i4>
      </vt:variant>
    </vt:vector>
  </HeadingPairs>
  <TitlesOfParts>
    <vt:vector size="69" baseType="lpstr">
      <vt:lpstr>ＭＳ Ｐゴシック</vt:lpstr>
      <vt:lpstr>Arial</vt:lpstr>
      <vt:lpstr>Arial Bold</vt:lpstr>
      <vt:lpstr>Arial Rounded MT Bold</vt:lpstr>
      <vt:lpstr>Calibri</vt:lpstr>
      <vt:lpstr>Calibri Light</vt:lpstr>
      <vt:lpstr>Futura-Bold</vt:lpstr>
      <vt:lpstr>Times New Roman</vt:lpstr>
      <vt:lpstr>Trebuchet MS</vt:lpstr>
      <vt:lpstr>CSP CORPORATE HF</vt:lpstr>
      <vt:lpstr>Connect</vt:lpstr>
      <vt:lpstr>1_Connect </vt:lpstr>
      <vt:lpstr>Office Theme</vt:lpstr>
      <vt:lpstr>1_Office Theme</vt:lpstr>
      <vt:lpstr>Custom Design</vt:lpstr>
      <vt:lpstr>2_Office Theme</vt:lpstr>
      <vt:lpstr>csp powerpoint pres corporate</vt:lpstr>
      <vt:lpstr>3_Office Theme</vt:lpstr>
      <vt:lpstr>Bitmap Image</vt:lpstr>
      <vt:lpstr>PowerPoint Presentation</vt:lpstr>
      <vt:lpstr>PowerPoint Presentation</vt:lpstr>
      <vt:lpstr> </vt:lpstr>
      <vt:lpstr>1) Spot the mistake. What’s wrong  with this email? </vt:lpstr>
      <vt:lpstr>2)  You want to promote an event and encourage members to sign-up to attend. Choose three of the best GDPR compliant  ways to do this (1 point per correct answer): </vt:lpstr>
      <vt:lpstr> 3) How long can personal data be retained for? </vt:lpstr>
      <vt:lpstr> 4) Notification of a data breach must be made within how many hours? </vt:lpstr>
      <vt:lpstr>    5) A volunteer team leader collects the  contact details of another CSP member  who wants to join the core team of  volunteers. What else should they do?  </vt:lpstr>
      <vt:lpstr>   6) Which method of communicating  with a group of CSP members is GDPR  compliant?  </vt:lpstr>
      <vt:lpstr>7) What is the maximum penalty for non-compliance?</vt:lpstr>
      <vt:lpstr>Alex Mackenzie</vt:lpstr>
      <vt:lpstr>New Governance structures</vt:lpstr>
      <vt:lpstr>From the AGM</vt:lpstr>
      <vt:lpstr>New ways of working</vt:lpstr>
      <vt:lpstr>PowerPoint Presentation</vt:lpstr>
      <vt:lpstr>PowerPoint Presentation</vt:lpstr>
      <vt:lpstr>PowerPoint Presentation</vt:lpstr>
      <vt:lpstr>Improvement and Transformation</vt:lpstr>
      <vt:lpstr>PowerPoint Presentation</vt:lpstr>
      <vt:lpstr>PowerPoint Presentation</vt:lpstr>
      <vt:lpstr>PowerPoint Presentation</vt:lpstr>
      <vt:lpstr>PowerPoint Presentation</vt:lpstr>
      <vt:lpstr> Opportunities</vt:lpstr>
      <vt:lpstr>PowerPoint Presentation</vt:lpstr>
      <vt:lpstr>Readiness for future care</vt:lpstr>
      <vt:lpstr>Transformation Approach</vt:lpstr>
      <vt:lpstr>PowerPoint Presentation</vt:lpstr>
      <vt:lpstr>Practice and Development knowledge and skill support</vt:lpstr>
      <vt:lpstr>PowerPoint Presentation</vt:lpstr>
      <vt:lpstr>Benefits of the FCP model in General Practice</vt:lpstr>
      <vt:lpstr>FCP</vt:lpstr>
      <vt:lpstr> Hip Sprint</vt:lpstr>
      <vt:lpstr>Hip Sprint 2</vt:lpstr>
      <vt:lpstr>CSP Standards for hip fracture rehabilitation 2018</vt:lpstr>
      <vt:lpstr>Community Rehabilitation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Chareted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Jade Donovan</dc:creator>
  <cp:lastModifiedBy>Cheryl Gurgul</cp:lastModifiedBy>
  <cp:revision>287</cp:revision>
  <cp:lastPrinted>2015-10-13T08:48:40Z</cp:lastPrinted>
  <dcterms:created xsi:type="dcterms:W3CDTF">2014-07-08T15:33:38Z</dcterms:created>
  <dcterms:modified xsi:type="dcterms:W3CDTF">2018-07-24T08:15:18Z</dcterms:modified>
</cp:coreProperties>
</file>